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Lst>
  <p:notesMasterIdLst>
    <p:notesMasterId r:id="rId15"/>
  </p:notesMasterIdLst>
  <p:sldIdLst>
    <p:sldId id="256" r:id="rId3"/>
    <p:sldId id="296" r:id="rId4"/>
    <p:sldId id="259" r:id="rId5"/>
    <p:sldId id="257" r:id="rId6"/>
    <p:sldId id="261" r:id="rId7"/>
    <p:sldId id="270" r:id="rId8"/>
    <p:sldId id="288" r:id="rId9"/>
    <p:sldId id="289" r:id="rId10"/>
    <p:sldId id="278" r:id="rId11"/>
    <p:sldId id="264" r:id="rId12"/>
    <p:sldId id="291" r:id="rId13"/>
    <p:sldId id="295" r:id="rId14"/>
  </p:sldIdLst>
  <p:sldSz cx="9144000" cy="5143500" type="screen16x9"/>
  <p:notesSz cx="6858000" cy="9144000"/>
  <p:embeddedFontLst>
    <p:embeddedFont>
      <p:font typeface="Anton" panose="020B0604020202020204" charset="0"/>
      <p:regular r:id="rId16"/>
    </p:embeddedFont>
    <p:embeddedFont>
      <p:font typeface="DM Sans" panose="020B0604020202020204" charset="0"/>
      <p:regular r:id="rId17"/>
      <p:bold r:id="rId18"/>
      <p:italic r:id="rId19"/>
      <p:boldItalic r:id="rId20"/>
    </p:embeddedFont>
    <p:embeddedFont>
      <p:font typeface="Proxima Nova" panose="020B0604020202020204" charset="0"/>
      <p:regular r:id="rId21"/>
      <p:bold r:id="rId22"/>
      <p:italic r:id="rId23"/>
      <p:boldItalic r:id="rId24"/>
    </p:embeddedFont>
    <p:embeddedFont>
      <p:font typeface="Proxima Nova Semibold" panose="020B0604020202020204" charset="0"/>
      <p:regular r:id="rId25"/>
      <p:bold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E8D964-C699-4EB7-9FC5-2BAB77CA7ED8}">
  <a:tblStyle styleId="{FDE8D964-C699-4EB7-9FC5-2BAB77CA7ED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94" y="28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jp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075802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60694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6f1c4480e8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6f1c4480e8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9915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0"/>
        <p:cNvGrpSpPr/>
        <p:nvPr/>
      </p:nvGrpSpPr>
      <p:grpSpPr>
        <a:xfrm>
          <a:off x="0" y="0"/>
          <a:ext cx="0" cy="0"/>
          <a:chOff x="0" y="0"/>
          <a:chExt cx="0" cy="0"/>
        </a:xfrm>
      </p:grpSpPr>
      <p:sp>
        <p:nvSpPr>
          <p:cNvPr id="3221" name="Google Shape;3221;g6f1c4480e8_0_26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2" name="Google Shape;3222;g6f1c4480e8_0_26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69003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6"/>
        <p:cNvGrpSpPr/>
        <p:nvPr/>
      </p:nvGrpSpPr>
      <p:grpSpPr>
        <a:xfrm>
          <a:off x="0" y="0"/>
          <a:ext cx="0" cy="0"/>
          <a:chOff x="0" y="0"/>
          <a:chExt cx="0" cy="0"/>
        </a:xfrm>
      </p:grpSpPr>
      <p:sp>
        <p:nvSpPr>
          <p:cNvPr id="3247" name="Google Shape;3247;g6f1c4480e8_0_12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8" name="Google Shape;3248;g6f1c4480e8_0_12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70375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0"/>
        <p:cNvGrpSpPr/>
        <p:nvPr/>
      </p:nvGrpSpPr>
      <p:grpSpPr>
        <a:xfrm>
          <a:off x="0" y="0"/>
          <a:ext cx="0" cy="0"/>
          <a:chOff x="0" y="0"/>
          <a:chExt cx="0" cy="0"/>
        </a:xfrm>
      </p:grpSpPr>
      <p:sp>
        <p:nvSpPr>
          <p:cNvPr id="3221" name="Google Shape;3221;g6f1c4480e8_0_26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2" name="Google Shape;3222;g6f1c4480e8_0_26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0564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6e761df84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6e761df84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475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6f1c4480e8_0_26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6f1c4480e8_0_26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7185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6944f10153fc3f1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6944f10153fc3f1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69597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d9e88f1b2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d9e88f1b2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91977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1"/>
        <p:cNvGrpSpPr/>
        <p:nvPr/>
      </p:nvGrpSpPr>
      <p:grpSpPr>
        <a:xfrm>
          <a:off x="0" y="0"/>
          <a:ext cx="0" cy="0"/>
          <a:chOff x="0" y="0"/>
          <a:chExt cx="0" cy="0"/>
        </a:xfrm>
      </p:grpSpPr>
      <p:sp>
        <p:nvSpPr>
          <p:cNvPr id="3202" name="Google Shape;3202;g6f1c4480e8_0_26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3" name="Google Shape;3203;g6f1c4480e8_0_2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4568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7"/>
        <p:cNvGrpSpPr/>
        <p:nvPr/>
      </p:nvGrpSpPr>
      <p:grpSpPr>
        <a:xfrm>
          <a:off x="0" y="0"/>
          <a:ext cx="0" cy="0"/>
          <a:chOff x="0" y="0"/>
          <a:chExt cx="0" cy="0"/>
        </a:xfrm>
      </p:grpSpPr>
      <p:sp>
        <p:nvSpPr>
          <p:cNvPr id="3208" name="Google Shape;3208;gd7c3720f70_1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9" name="Google Shape;3209;gd7c3720f70_1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58227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8"/>
        <p:cNvGrpSpPr/>
        <p:nvPr/>
      </p:nvGrpSpPr>
      <p:grpSpPr>
        <a:xfrm>
          <a:off x="0" y="0"/>
          <a:ext cx="0" cy="0"/>
          <a:chOff x="0" y="0"/>
          <a:chExt cx="0" cy="0"/>
        </a:xfrm>
      </p:grpSpPr>
      <p:sp>
        <p:nvSpPr>
          <p:cNvPr id="2599" name="Google Shape;2599;g6f1c4480e8_0_249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0" name="Google Shape;2600;g6f1c4480e8_0_24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5935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29125" y="-114775"/>
            <a:ext cx="9354300" cy="5337300"/>
          </a:xfrm>
          <a:prstGeom prst="rect">
            <a:avLst/>
          </a:prstGeom>
          <a:solidFill>
            <a:schemeClr val="dk1">
              <a:alpha val="156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454838" y="1421550"/>
            <a:ext cx="492678" cy="560744"/>
          </a:xfrm>
          <a:custGeom>
            <a:avLst/>
            <a:gdLst/>
            <a:ahLst/>
            <a:cxnLst/>
            <a:rect l="l" t="t" r="r" b="b"/>
            <a:pathLst>
              <a:path w="9996" h="11377" extrusionOk="0">
                <a:moveTo>
                  <a:pt x="4999" y="1132"/>
                </a:moveTo>
                <a:lnTo>
                  <a:pt x="8945" y="3410"/>
                </a:lnTo>
                <a:lnTo>
                  <a:pt x="8945" y="7967"/>
                </a:lnTo>
                <a:lnTo>
                  <a:pt x="4999" y="10246"/>
                </a:lnTo>
                <a:lnTo>
                  <a:pt x="1053" y="7967"/>
                </a:lnTo>
                <a:lnTo>
                  <a:pt x="1053" y="3410"/>
                </a:lnTo>
                <a:lnTo>
                  <a:pt x="4999" y="1132"/>
                </a:lnTo>
                <a:close/>
                <a:moveTo>
                  <a:pt x="4998" y="1"/>
                </a:moveTo>
                <a:cubicBezTo>
                  <a:pt x="4907" y="1"/>
                  <a:pt x="4817" y="24"/>
                  <a:pt x="4736" y="71"/>
                </a:cubicBezTo>
                <a:lnTo>
                  <a:pt x="264" y="2652"/>
                </a:lnTo>
                <a:cubicBezTo>
                  <a:pt x="101" y="2745"/>
                  <a:pt x="2" y="2919"/>
                  <a:pt x="2" y="3108"/>
                </a:cubicBezTo>
                <a:lnTo>
                  <a:pt x="2" y="8270"/>
                </a:lnTo>
                <a:cubicBezTo>
                  <a:pt x="1" y="8458"/>
                  <a:pt x="101" y="8632"/>
                  <a:pt x="264" y="8726"/>
                </a:cubicBezTo>
                <a:lnTo>
                  <a:pt x="4736" y="11307"/>
                </a:lnTo>
                <a:cubicBezTo>
                  <a:pt x="4815" y="11353"/>
                  <a:pt x="4905" y="11377"/>
                  <a:pt x="4999" y="11377"/>
                </a:cubicBezTo>
                <a:cubicBezTo>
                  <a:pt x="5091" y="11377"/>
                  <a:pt x="5181" y="11353"/>
                  <a:pt x="5260" y="11307"/>
                </a:cubicBezTo>
                <a:lnTo>
                  <a:pt x="9732" y="8726"/>
                </a:lnTo>
                <a:cubicBezTo>
                  <a:pt x="9895" y="8632"/>
                  <a:pt x="9995" y="8458"/>
                  <a:pt x="9995" y="8270"/>
                </a:cubicBezTo>
                <a:lnTo>
                  <a:pt x="9995" y="3108"/>
                </a:lnTo>
                <a:cubicBezTo>
                  <a:pt x="9995" y="2919"/>
                  <a:pt x="9895" y="2745"/>
                  <a:pt x="9732" y="2652"/>
                </a:cubicBezTo>
                <a:lnTo>
                  <a:pt x="5260" y="71"/>
                </a:lnTo>
                <a:cubicBezTo>
                  <a:pt x="5179" y="24"/>
                  <a:pt x="5089" y="1"/>
                  <a:pt x="4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450800" y="1033725"/>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959500" y="-128662"/>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576425" y="-275812"/>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7519241">
            <a:off x="5162119" y="4368139"/>
            <a:ext cx="1233931" cy="1173076"/>
          </a:xfrm>
          <a:prstGeom prst="pentagon">
            <a:avLst>
              <a:gd name="hf" fmla="val 105146"/>
              <a:gd name="vf" fmla="val 110557"/>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623775" y="3106263"/>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848450" y="4791063"/>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834550" y="4747513"/>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71950" y="-361950"/>
            <a:ext cx="5043729" cy="5823732"/>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79375" y="4643925"/>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346700" y="241113"/>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89825" y="2426363"/>
            <a:ext cx="234775" cy="144925"/>
          </a:xfrm>
          <a:custGeom>
            <a:avLst/>
            <a:gdLst/>
            <a:ahLst/>
            <a:cxnLst/>
            <a:rect l="l" t="t" r="r" b="b"/>
            <a:pathLst>
              <a:path w="9391" h="5797" extrusionOk="0">
                <a:moveTo>
                  <a:pt x="8787" y="1"/>
                </a:moveTo>
                <a:cubicBezTo>
                  <a:pt x="8695" y="1"/>
                  <a:pt x="8601" y="25"/>
                  <a:pt x="8517" y="76"/>
                </a:cubicBezTo>
                <a:lnTo>
                  <a:pt x="308" y="4816"/>
                </a:lnTo>
                <a:cubicBezTo>
                  <a:pt x="102" y="4934"/>
                  <a:pt x="1" y="5177"/>
                  <a:pt x="64" y="5406"/>
                </a:cubicBezTo>
                <a:cubicBezTo>
                  <a:pt x="125" y="5637"/>
                  <a:pt x="334" y="5796"/>
                  <a:pt x="571" y="5796"/>
                </a:cubicBezTo>
                <a:cubicBezTo>
                  <a:pt x="663" y="5796"/>
                  <a:pt x="753" y="5772"/>
                  <a:pt x="834" y="5726"/>
                </a:cubicBezTo>
                <a:lnTo>
                  <a:pt x="9043" y="987"/>
                </a:lnTo>
                <a:cubicBezTo>
                  <a:pt x="9300" y="844"/>
                  <a:pt x="9391" y="518"/>
                  <a:pt x="9243" y="263"/>
                </a:cubicBezTo>
                <a:cubicBezTo>
                  <a:pt x="9145" y="95"/>
                  <a:pt x="8968" y="1"/>
                  <a:pt x="8787" y="1"/>
                </a:cubicBezTo>
                <a:close/>
              </a:path>
            </a:pathLst>
          </a:cu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txBox="1">
            <a:spLocks noGrp="1"/>
          </p:cNvSpPr>
          <p:nvPr>
            <p:ph type="ctrTitle"/>
          </p:nvPr>
        </p:nvSpPr>
        <p:spPr>
          <a:xfrm>
            <a:off x="669725" y="266700"/>
            <a:ext cx="3619800" cy="34362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chemeClr val="accent1"/>
              </a:buClr>
              <a:buSzPts val="8500"/>
              <a:buFont typeface="Anton"/>
              <a:buNone/>
              <a:defRPr sz="8500">
                <a:latin typeface="Anton"/>
                <a:ea typeface="Anton"/>
                <a:cs typeface="Anton"/>
                <a:sym typeface="Anton"/>
              </a:defRPr>
            </a:lvl1pPr>
            <a:lvl2pPr lvl="1" algn="ctr">
              <a:lnSpc>
                <a:spcPct val="90000"/>
              </a:lnSpc>
              <a:spcBef>
                <a:spcPts val="0"/>
              </a:spcBef>
              <a:spcAft>
                <a:spcPts val="0"/>
              </a:spcAft>
              <a:buSzPts val="5200"/>
              <a:buNone/>
              <a:defRPr sz="5200"/>
            </a:lvl2pPr>
            <a:lvl3pPr lvl="2" algn="ctr">
              <a:lnSpc>
                <a:spcPct val="90000"/>
              </a:lnSpc>
              <a:spcBef>
                <a:spcPts val="0"/>
              </a:spcBef>
              <a:spcAft>
                <a:spcPts val="0"/>
              </a:spcAft>
              <a:buSzPts val="5200"/>
              <a:buNone/>
              <a:defRPr sz="5200"/>
            </a:lvl3pPr>
            <a:lvl4pPr lvl="3" algn="ctr">
              <a:lnSpc>
                <a:spcPct val="90000"/>
              </a:lnSpc>
              <a:spcBef>
                <a:spcPts val="0"/>
              </a:spcBef>
              <a:spcAft>
                <a:spcPts val="0"/>
              </a:spcAft>
              <a:buSzPts val="5200"/>
              <a:buNone/>
              <a:defRPr sz="5200"/>
            </a:lvl4pPr>
            <a:lvl5pPr lvl="4" algn="ctr">
              <a:lnSpc>
                <a:spcPct val="90000"/>
              </a:lnSpc>
              <a:spcBef>
                <a:spcPts val="0"/>
              </a:spcBef>
              <a:spcAft>
                <a:spcPts val="0"/>
              </a:spcAft>
              <a:buSzPts val="5200"/>
              <a:buNone/>
              <a:defRPr sz="5200"/>
            </a:lvl5pPr>
            <a:lvl6pPr lvl="5" algn="ctr">
              <a:lnSpc>
                <a:spcPct val="90000"/>
              </a:lnSpc>
              <a:spcBef>
                <a:spcPts val="0"/>
              </a:spcBef>
              <a:spcAft>
                <a:spcPts val="0"/>
              </a:spcAft>
              <a:buSzPts val="5200"/>
              <a:buNone/>
              <a:defRPr sz="5200"/>
            </a:lvl6pPr>
            <a:lvl7pPr lvl="6" algn="ctr">
              <a:lnSpc>
                <a:spcPct val="90000"/>
              </a:lnSpc>
              <a:spcBef>
                <a:spcPts val="0"/>
              </a:spcBef>
              <a:spcAft>
                <a:spcPts val="0"/>
              </a:spcAft>
              <a:buSzPts val="5200"/>
              <a:buNone/>
              <a:defRPr sz="5200"/>
            </a:lvl7pPr>
            <a:lvl8pPr lvl="7" algn="ctr">
              <a:lnSpc>
                <a:spcPct val="90000"/>
              </a:lnSpc>
              <a:spcBef>
                <a:spcPts val="0"/>
              </a:spcBef>
              <a:spcAft>
                <a:spcPts val="0"/>
              </a:spcAft>
              <a:buSzPts val="5200"/>
              <a:buNone/>
              <a:defRPr sz="5200"/>
            </a:lvl8pPr>
            <a:lvl9pPr lvl="8" algn="ctr">
              <a:lnSpc>
                <a:spcPct val="90000"/>
              </a:lnSpc>
              <a:spcBef>
                <a:spcPts val="0"/>
              </a:spcBef>
              <a:spcAft>
                <a:spcPts val="0"/>
              </a:spcAft>
              <a:buSzPts val="5200"/>
              <a:buNone/>
              <a:defRPr sz="5200"/>
            </a:lvl9pPr>
          </a:lstStyle>
          <a:p>
            <a:endParaRPr/>
          </a:p>
        </p:txBody>
      </p:sp>
      <p:sp>
        <p:nvSpPr>
          <p:cNvPr id="23" name="Google Shape;23;p2"/>
          <p:cNvSpPr txBox="1">
            <a:spLocks noGrp="1"/>
          </p:cNvSpPr>
          <p:nvPr>
            <p:ph type="subTitle" idx="1"/>
          </p:nvPr>
        </p:nvSpPr>
        <p:spPr>
          <a:xfrm>
            <a:off x="669725" y="3497100"/>
            <a:ext cx="3057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000"/>
              <a:buFont typeface="DM Sans"/>
              <a:buNone/>
              <a:defRPr sz="2000">
                <a:latin typeface="DM Sans"/>
                <a:ea typeface="DM Sans"/>
                <a:cs typeface="DM Sans"/>
                <a:sym typeface="DM Sans"/>
              </a:defRPr>
            </a:lvl1pPr>
            <a:lvl2pPr lvl="1" algn="ctr">
              <a:lnSpc>
                <a:spcPct val="100000"/>
              </a:lnSpc>
              <a:spcBef>
                <a:spcPts val="0"/>
              </a:spcBef>
              <a:spcAft>
                <a:spcPts val="0"/>
              </a:spcAft>
              <a:buSzPts val="2000"/>
              <a:buNone/>
              <a:defRPr sz="2000"/>
            </a:lvl2pPr>
            <a:lvl3pPr lvl="2" algn="ctr">
              <a:lnSpc>
                <a:spcPct val="100000"/>
              </a:lnSpc>
              <a:spcBef>
                <a:spcPts val="0"/>
              </a:spcBef>
              <a:spcAft>
                <a:spcPts val="0"/>
              </a:spcAft>
              <a:buSzPts val="2000"/>
              <a:buNone/>
              <a:defRPr sz="2000"/>
            </a:lvl3pPr>
            <a:lvl4pPr lvl="3" algn="ctr">
              <a:lnSpc>
                <a:spcPct val="100000"/>
              </a:lnSpc>
              <a:spcBef>
                <a:spcPts val="0"/>
              </a:spcBef>
              <a:spcAft>
                <a:spcPts val="0"/>
              </a:spcAft>
              <a:buSzPts val="2000"/>
              <a:buNone/>
              <a:defRPr sz="2000"/>
            </a:lvl4pPr>
            <a:lvl5pPr lvl="4" algn="ctr">
              <a:lnSpc>
                <a:spcPct val="100000"/>
              </a:lnSpc>
              <a:spcBef>
                <a:spcPts val="0"/>
              </a:spcBef>
              <a:spcAft>
                <a:spcPts val="0"/>
              </a:spcAft>
              <a:buSzPts val="2000"/>
              <a:buNone/>
              <a:defRPr sz="2000"/>
            </a:lvl5pPr>
            <a:lvl6pPr lvl="5" algn="ctr">
              <a:lnSpc>
                <a:spcPct val="100000"/>
              </a:lnSpc>
              <a:spcBef>
                <a:spcPts val="0"/>
              </a:spcBef>
              <a:spcAft>
                <a:spcPts val="0"/>
              </a:spcAft>
              <a:buSzPts val="2000"/>
              <a:buNone/>
              <a:defRPr sz="2000"/>
            </a:lvl6pPr>
            <a:lvl7pPr lvl="6" algn="ctr">
              <a:lnSpc>
                <a:spcPct val="100000"/>
              </a:lnSpc>
              <a:spcBef>
                <a:spcPts val="0"/>
              </a:spcBef>
              <a:spcAft>
                <a:spcPts val="0"/>
              </a:spcAft>
              <a:buSzPts val="2000"/>
              <a:buNone/>
              <a:defRPr sz="2000"/>
            </a:lvl7pPr>
            <a:lvl8pPr lvl="7" algn="ctr">
              <a:lnSpc>
                <a:spcPct val="100000"/>
              </a:lnSpc>
              <a:spcBef>
                <a:spcPts val="0"/>
              </a:spcBef>
              <a:spcAft>
                <a:spcPts val="0"/>
              </a:spcAft>
              <a:buSzPts val="2000"/>
              <a:buNone/>
              <a:defRPr sz="2000"/>
            </a:lvl8pPr>
            <a:lvl9pPr lvl="8" algn="ctr">
              <a:lnSpc>
                <a:spcPct val="100000"/>
              </a:lnSpc>
              <a:spcBef>
                <a:spcPts val="0"/>
              </a:spcBef>
              <a:spcAft>
                <a:spcPts val="0"/>
              </a:spcAft>
              <a:buSzPts val="2000"/>
              <a:buNone/>
              <a:defRPr sz="2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5">
  <p:cSld name="CUSTOM">
    <p:spTree>
      <p:nvGrpSpPr>
        <p:cNvPr id="1" name="Shape 206"/>
        <p:cNvGrpSpPr/>
        <p:nvPr/>
      </p:nvGrpSpPr>
      <p:grpSpPr>
        <a:xfrm>
          <a:off x="0" y="0"/>
          <a:ext cx="0" cy="0"/>
          <a:chOff x="0" y="0"/>
          <a:chExt cx="0" cy="0"/>
        </a:xfrm>
      </p:grpSpPr>
      <p:sp>
        <p:nvSpPr>
          <p:cNvPr id="207" name="Google Shape;207;p20"/>
          <p:cNvSpPr/>
          <p:nvPr/>
        </p:nvSpPr>
        <p:spPr>
          <a:xfrm>
            <a:off x="-482978" y="2277195"/>
            <a:ext cx="4454530" cy="5143367"/>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4983347" y="-1684505"/>
            <a:ext cx="4454530" cy="5143367"/>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rot="-5400000">
            <a:off x="4476825" y="-1791567"/>
            <a:ext cx="2536500" cy="2411400"/>
          </a:xfrm>
          <a:prstGeom prst="pentagon">
            <a:avLst>
              <a:gd name="hf" fmla="val 105146"/>
              <a:gd name="vf" fmla="val 110557"/>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a:off x="8767875" y="1555363"/>
            <a:ext cx="159442" cy="144919"/>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0"/>
          <p:cNvSpPr/>
          <p:nvPr/>
        </p:nvSpPr>
        <p:spPr>
          <a:xfrm>
            <a:off x="2541150" y="4654388"/>
            <a:ext cx="159442" cy="144919"/>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rot="1929963">
            <a:off x="-292266" y="1204050"/>
            <a:ext cx="543168" cy="627168"/>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0"/>
          <p:cNvSpPr txBox="1">
            <a:spLocks noGrp="1"/>
          </p:cNvSpPr>
          <p:nvPr>
            <p:ph type="subTitle" idx="1"/>
          </p:nvPr>
        </p:nvSpPr>
        <p:spPr>
          <a:xfrm>
            <a:off x="621900" y="1497875"/>
            <a:ext cx="3294300" cy="416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1800"/>
              <a:buFont typeface="Anton"/>
              <a:buNone/>
              <a:defRPr>
                <a:solidFill>
                  <a:schemeClr val="accent1"/>
                </a:solidFill>
                <a:latin typeface="Anton"/>
                <a:ea typeface="Anton"/>
                <a:cs typeface="Anton"/>
                <a:sym typeface="Anton"/>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14" name="Google Shape;214;p20"/>
          <p:cNvSpPr txBox="1">
            <a:spLocks noGrp="1"/>
          </p:cNvSpPr>
          <p:nvPr>
            <p:ph type="body" idx="2"/>
          </p:nvPr>
        </p:nvSpPr>
        <p:spPr>
          <a:xfrm>
            <a:off x="584925" y="1744703"/>
            <a:ext cx="3294300" cy="235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0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15" name="Google Shape;215;p20"/>
          <p:cNvSpPr txBox="1">
            <a:spLocks noGrp="1"/>
          </p:cNvSpPr>
          <p:nvPr>
            <p:ph type="title"/>
          </p:nvPr>
        </p:nvSpPr>
        <p:spPr>
          <a:xfrm>
            <a:off x="710550" y="486908"/>
            <a:ext cx="77229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8">
  <p:cSld name="TITLE_AND_BODY_2">
    <p:spTree>
      <p:nvGrpSpPr>
        <p:cNvPr id="1" name="Shape 285"/>
        <p:cNvGrpSpPr/>
        <p:nvPr/>
      </p:nvGrpSpPr>
      <p:grpSpPr>
        <a:xfrm>
          <a:off x="0" y="0"/>
          <a:ext cx="0" cy="0"/>
          <a:chOff x="0" y="0"/>
          <a:chExt cx="0" cy="0"/>
        </a:xfrm>
      </p:grpSpPr>
      <p:sp>
        <p:nvSpPr>
          <p:cNvPr id="286" name="Google Shape;286;p28"/>
          <p:cNvSpPr/>
          <p:nvPr/>
        </p:nvSpPr>
        <p:spPr>
          <a:xfrm>
            <a:off x="3191071" y="-3810650"/>
            <a:ext cx="5336236" cy="6161751"/>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1486154" y="2351100"/>
            <a:ext cx="5336236" cy="6161751"/>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txBox="1">
            <a:spLocks noGrp="1"/>
          </p:cNvSpPr>
          <p:nvPr>
            <p:ph type="body" idx="1"/>
          </p:nvPr>
        </p:nvSpPr>
        <p:spPr>
          <a:xfrm>
            <a:off x="710550" y="1096325"/>
            <a:ext cx="5233500" cy="3435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89" name="Google Shape;289;p28"/>
          <p:cNvSpPr txBox="1">
            <a:spLocks noGrp="1"/>
          </p:cNvSpPr>
          <p:nvPr>
            <p:ph type="title"/>
          </p:nvPr>
        </p:nvSpPr>
        <p:spPr>
          <a:xfrm>
            <a:off x="710550" y="485793"/>
            <a:ext cx="77229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
    <p:spTree>
      <p:nvGrpSpPr>
        <p:cNvPr id="1" name="Shape 298"/>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TITLE_AND_BODY_1_1_2_1_2_1">
    <p:bg>
      <p:bgPr>
        <a:solidFill>
          <a:srgbClr val="242426"/>
        </a:solidFill>
        <a:effectLst/>
      </p:bgPr>
    </p:bg>
    <p:spTree>
      <p:nvGrpSpPr>
        <p:cNvPr id="1" name="Shape 299"/>
        <p:cNvGrpSpPr/>
        <p:nvPr/>
      </p:nvGrpSpPr>
      <p:grpSpPr>
        <a:xfrm>
          <a:off x="0" y="0"/>
          <a:ext cx="0" cy="0"/>
          <a:chOff x="0" y="0"/>
          <a:chExt cx="0" cy="0"/>
        </a:xfrm>
      </p:grpSpPr>
      <p:sp>
        <p:nvSpPr>
          <p:cNvPr id="300" name="Google Shape;300;p31"/>
          <p:cNvSpPr/>
          <p:nvPr/>
        </p:nvSpPr>
        <p:spPr>
          <a:xfrm>
            <a:off x="-482978" y="2277195"/>
            <a:ext cx="4454530" cy="5143367"/>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4983347" y="-1684505"/>
            <a:ext cx="4454530" cy="5143367"/>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rot="-5400000">
            <a:off x="4476825" y="-1791567"/>
            <a:ext cx="2536500" cy="2411400"/>
          </a:xfrm>
          <a:prstGeom prst="pentagon">
            <a:avLst>
              <a:gd name="hf" fmla="val 105146"/>
              <a:gd name="vf" fmla="val 110557"/>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8767875" y="1555363"/>
            <a:ext cx="159442" cy="144919"/>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TITLE_AND_BODY_1_1_2_1_3">
    <p:bg>
      <p:bgPr>
        <a:solidFill>
          <a:srgbClr val="242426"/>
        </a:solidFill>
        <a:effectLst/>
      </p:bgPr>
    </p:bg>
    <p:spTree>
      <p:nvGrpSpPr>
        <p:cNvPr id="1" name="Shape 304"/>
        <p:cNvGrpSpPr/>
        <p:nvPr/>
      </p:nvGrpSpPr>
      <p:grpSpPr>
        <a:xfrm>
          <a:off x="0" y="0"/>
          <a:ext cx="0" cy="0"/>
          <a:chOff x="0" y="0"/>
          <a:chExt cx="0" cy="0"/>
        </a:xfrm>
      </p:grpSpPr>
      <p:sp>
        <p:nvSpPr>
          <p:cNvPr id="305" name="Google Shape;305;p32"/>
          <p:cNvSpPr/>
          <p:nvPr/>
        </p:nvSpPr>
        <p:spPr>
          <a:xfrm>
            <a:off x="5234822" y="-1993342"/>
            <a:ext cx="4238017" cy="4893638"/>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2"/>
          <p:cNvSpPr/>
          <p:nvPr/>
        </p:nvSpPr>
        <p:spPr>
          <a:xfrm>
            <a:off x="-348128" y="1559433"/>
            <a:ext cx="4238017" cy="4893638"/>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2"/>
          <p:cNvSpPr/>
          <p:nvPr/>
        </p:nvSpPr>
        <p:spPr>
          <a:xfrm rot="-3260424">
            <a:off x="-742919" y="1707667"/>
            <a:ext cx="1491333" cy="1417817"/>
          </a:xfrm>
          <a:prstGeom prst="pentagon">
            <a:avLst>
              <a:gd name="hf" fmla="val 105146"/>
              <a:gd name="vf" fmla="val 11055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2"/>
          <p:cNvSpPr/>
          <p:nvPr/>
        </p:nvSpPr>
        <p:spPr>
          <a:xfrm>
            <a:off x="8106700" y="1794950"/>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TITLE_AND_BODY_1_2">
    <p:bg>
      <p:bgPr>
        <a:solidFill>
          <a:srgbClr val="242426"/>
        </a:solidFill>
        <a:effectLst/>
      </p:bgPr>
    </p:bg>
    <p:spTree>
      <p:nvGrpSpPr>
        <p:cNvPr id="1" name="Shape 309"/>
        <p:cNvGrpSpPr/>
        <p:nvPr/>
      </p:nvGrpSpPr>
      <p:grpSpPr>
        <a:xfrm>
          <a:off x="0" y="0"/>
          <a:ext cx="0" cy="0"/>
          <a:chOff x="0" y="0"/>
          <a:chExt cx="0" cy="0"/>
        </a:xfrm>
      </p:grpSpPr>
      <p:sp>
        <p:nvSpPr>
          <p:cNvPr id="310" name="Google Shape;310;p33"/>
          <p:cNvSpPr/>
          <p:nvPr/>
        </p:nvSpPr>
        <p:spPr>
          <a:xfrm>
            <a:off x="-382528" y="1448033"/>
            <a:ext cx="4238017" cy="4893638"/>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3395525" y="3107282"/>
            <a:ext cx="902081" cy="1041586"/>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rot="-5400000">
            <a:off x="3455275" y="-554737"/>
            <a:ext cx="1491300" cy="1417800"/>
          </a:xfrm>
          <a:prstGeom prst="pentagon">
            <a:avLst>
              <a:gd name="hf" fmla="val 105146"/>
              <a:gd name="vf" fmla="val 11055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rot="-3260424">
            <a:off x="1735656" y="4220617"/>
            <a:ext cx="1491333" cy="1417817"/>
          </a:xfrm>
          <a:prstGeom prst="pentagon">
            <a:avLst>
              <a:gd name="hf" fmla="val 105146"/>
              <a:gd name="vf" fmla="val 11055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a:off x="229800" y="1239750"/>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3"/>
          <p:cNvSpPr/>
          <p:nvPr/>
        </p:nvSpPr>
        <p:spPr>
          <a:xfrm>
            <a:off x="-1261500" y="3391850"/>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3"/>
          <p:cNvSpPr/>
          <p:nvPr/>
        </p:nvSpPr>
        <p:spPr>
          <a:xfrm>
            <a:off x="-1337350" y="3026800"/>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3"/>
          <p:cNvSpPr/>
          <p:nvPr/>
        </p:nvSpPr>
        <p:spPr>
          <a:xfrm>
            <a:off x="8780100" y="4718325"/>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4">
  <p:cSld name="ONE_COLUMN_TEXT_2_1">
    <p:bg>
      <p:bgPr>
        <a:solidFill>
          <a:srgbClr val="242426"/>
        </a:solidFill>
        <a:effectLst/>
      </p:bgPr>
    </p:bg>
    <p:spTree>
      <p:nvGrpSpPr>
        <p:cNvPr id="1" name="Shape 318"/>
        <p:cNvGrpSpPr/>
        <p:nvPr/>
      </p:nvGrpSpPr>
      <p:grpSpPr>
        <a:xfrm>
          <a:off x="0" y="0"/>
          <a:ext cx="0" cy="0"/>
          <a:chOff x="0" y="0"/>
          <a:chExt cx="0" cy="0"/>
        </a:xfrm>
      </p:grpSpPr>
      <p:sp>
        <p:nvSpPr>
          <p:cNvPr id="319" name="Google Shape;319;p34"/>
          <p:cNvSpPr/>
          <p:nvPr/>
        </p:nvSpPr>
        <p:spPr>
          <a:xfrm>
            <a:off x="0" y="857095"/>
            <a:ext cx="1543787" cy="1782530"/>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a:off x="797422" y="857099"/>
            <a:ext cx="4091347" cy="4724278"/>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4"/>
          <p:cNvSpPr/>
          <p:nvPr/>
        </p:nvSpPr>
        <p:spPr>
          <a:xfrm>
            <a:off x="6912672" y="-764551"/>
            <a:ext cx="4091347" cy="4724278"/>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4"/>
          <p:cNvSpPr/>
          <p:nvPr/>
        </p:nvSpPr>
        <p:spPr>
          <a:xfrm rot="-3260424">
            <a:off x="6154981" y="-454358"/>
            <a:ext cx="1491333" cy="1417817"/>
          </a:xfrm>
          <a:prstGeom prst="pentagon">
            <a:avLst>
              <a:gd name="hf" fmla="val 105146"/>
              <a:gd name="vf" fmla="val 11055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4"/>
          <p:cNvSpPr/>
          <p:nvPr/>
        </p:nvSpPr>
        <p:spPr>
          <a:xfrm>
            <a:off x="8469475" y="385450"/>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4"/>
          <p:cNvSpPr/>
          <p:nvPr/>
        </p:nvSpPr>
        <p:spPr>
          <a:xfrm>
            <a:off x="8704238" y="3553500"/>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4"/>
          <p:cNvSpPr/>
          <p:nvPr/>
        </p:nvSpPr>
        <p:spPr>
          <a:xfrm>
            <a:off x="-962562" y="444275"/>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4"/>
          <p:cNvSpPr/>
          <p:nvPr/>
        </p:nvSpPr>
        <p:spPr>
          <a:xfrm>
            <a:off x="175275" y="973700"/>
            <a:ext cx="159442" cy="144919"/>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4"/>
          <p:cNvSpPr/>
          <p:nvPr/>
        </p:nvSpPr>
        <p:spPr>
          <a:xfrm rot="-5400000">
            <a:off x="1904525" y="-2029667"/>
            <a:ext cx="2536500" cy="2411400"/>
          </a:xfrm>
          <a:prstGeom prst="pentagon">
            <a:avLst>
              <a:gd name="hf" fmla="val 105146"/>
              <a:gd name="vf" fmla="val 110557"/>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3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5"/>
        <p:cNvGrpSpPr/>
        <p:nvPr/>
      </p:nvGrpSpPr>
      <p:grpSpPr>
        <a:xfrm>
          <a:off x="0" y="0"/>
          <a:ext cx="0" cy="0"/>
          <a:chOff x="0" y="0"/>
          <a:chExt cx="0" cy="0"/>
        </a:xfrm>
      </p:grpSpPr>
      <p:sp>
        <p:nvSpPr>
          <p:cNvPr id="36" name="Google Shape;36;p4"/>
          <p:cNvSpPr/>
          <p:nvPr/>
        </p:nvSpPr>
        <p:spPr>
          <a:xfrm>
            <a:off x="4779296" y="-1901875"/>
            <a:ext cx="5336236" cy="6161751"/>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txBox="1">
            <a:spLocks noGrp="1"/>
          </p:cNvSpPr>
          <p:nvPr>
            <p:ph type="body" idx="1"/>
          </p:nvPr>
        </p:nvSpPr>
        <p:spPr>
          <a:xfrm>
            <a:off x="661125" y="1096325"/>
            <a:ext cx="7757700" cy="35637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sz="1200"/>
            </a:lvl1pPr>
            <a:lvl2pPr marL="914400" lvl="1" indent="-311150">
              <a:spcBef>
                <a:spcPts val="1600"/>
              </a:spcBef>
              <a:spcAft>
                <a:spcPts val="0"/>
              </a:spcAft>
              <a:buSzPts val="1300"/>
              <a:buChar char="○"/>
              <a:defRPr sz="1300"/>
            </a:lvl2pPr>
            <a:lvl3pPr marL="1371600" lvl="2" indent="-311150">
              <a:spcBef>
                <a:spcPts val="1600"/>
              </a:spcBef>
              <a:spcAft>
                <a:spcPts val="0"/>
              </a:spcAft>
              <a:buSzPts val="1300"/>
              <a:buChar char="■"/>
              <a:defRPr sz="1300"/>
            </a:lvl3pPr>
            <a:lvl4pPr marL="1828800" lvl="3" indent="-311150">
              <a:spcBef>
                <a:spcPts val="1600"/>
              </a:spcBef>
              <a:spcAft>
                <a:spcPts val="0"/>
              </a:spcAft>
              <a:buSzPts val="1300"/>
              <a:buChar char="●"/>
              <a:defRPr sz="1300"/>
            </a:lvl4pPr>
            <a:lvl5pPr marL="2286000" lvl="4" indent="-311150">
              <a:spcBef>
                <a:spcPts val="1600"/>
              </a:spcBef>
              <a:spcAft>
                <a:spcPts val="0"/>
              </a:spcAft>
              <a:buSzPts val="1300"/>
              <a:buChar char="○"/>
              <a:defRPr sz="1300"/>
            </a:lvl5pPr>
            <a:lvl6pPr marL="2743200" lvl="5" indent="-311150">
              <a:spcBef>
                <a:spcPts val="1600"/>
              </a:spcBef>
              <a:spcAft>
                <a:spcPts val="0"/>
              </a:spcAft>
              <a:buSzPts val="1300"/>
              <a:buChar char="■"/>
              <a:defRPr sz="1300"/>
            </a:lvl6pPr>
            <a:lvl7pPr marL="3200400" lvl="6" indent="-311150">
              <a:spcBef>
                <a:spcPts val="1600"/>
              </a:spcBef>
              <a:spcAft>
                <a:spcPts val="0"/>
              </a:spcAft>
              <a:buSzPts val="1300"/>
              <a:buChar char="●"/>
              <a:defRPr sz="1300"/>
            </a:lvl7pPr>
            <a:lvl8pPr marL="3657600" lvl="7" indent="-311150">
              <a:spcBef>
                <a:spcPts val="1600"/>
              </a:spcBef>
              <a:spcAft>
                <a:spcPts val="0"/>
              </a:spcAft>
              <a:buSzPts val="1300"/>
              <a:buChar char="○"/>
              <a:defRPr sz="1300"/>
            </a:lvl8pPr>
            <a:lvl9pPr marL="4114800" lvl="8" indent="-311150">
              <a:spcBef>
                <a:spcPts val="1600"/>
              </a:spcBef>
              <a:spcAft>
                <a:spcPts val="1600"/>
              </a:spcAft>
              <a:buSzPts val="1300"/>
              <a:buChar char="■"/>
              <a:defRPr sz="1300"/>
            </a:lvl9pPr>
          </a:lstStyle>
          <a:p>
            <a:endParaRPr/>
          </a:p>
        </p:txBody>
      </p:sp>
      <p:sp>
        <p:nvSpPr>
          <p:cNvPr id="38" name="Google Shape;38;p4"/>
          <p:cNvSpPr txBox="1">
            <a:spLocks noGrp="1"/>
          </p:cNvSpPr>
          <p:nvPr>
            <p:ph type="title"/>
          </p:nvPr>
        </p:nvSpPr>
        <p:spPr>
          <a:xfrm>
            <a:off x="661125" y="481891"/>
            <a:ext cx="77577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9"/>
        <p:cNvGrpSpPr/>
        <p:nvPr/>
      </p:nvGrpSpPr>
      <p:grpSpPr>
        <a:xfrm>
          <a:off x="0" y="0"/>
          <a:ext cx="0" cy="0"/>
          <a:chOff x="0" y="0"/>
          <a:chExt cx="0" cy="0"/>
        </a:xfrm>
      </p:grpSpPr>
      <p:sp>
        <p:nvSpPr>
          <p:cNvPr id="40" name="Google Shape;40;p5"/>
          <p:cNvSpPr/>
          <p:nvPr/>
        </p:nvSpPr>
        <p:spPr>
          <a:xfrm>
            <a:off x="-382528" y="1448033"/>
            <a:ext cx="4238017" cy="4893638"/>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8048150" y="-358868"/>
            <a:ext cx="902081" cy="1041586"/>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rot="-3260424">
            <a:off x="8121781" y="4553442"/>
            <a:ext cx="1491333" cy="1417817"/>
          </a:xfrm>
          <a:prstGeom prst="pentagon">
            <a:avLst>
              <a:gd name="hf" fmla="val 105146"/>
              <a:gd name="vf" fmla="val 11055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8283925" y="533675"/>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8208075" y="168625"/>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txBox="1">
            <a:spLocks noGrp="1"/>
          </p:cNvSpPr>
          <p:nvPr>
            <p:ph type="body" idx="1"/>
          </p:nvPr>
        </p:nvSpPr>
        <p:spPr>
          <a:xfrm>
            <a:off x="924700" y="2175925"/>
            <a:ext cx="3242700" cy="1691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0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6" name="Google Shape;46;p5"/>
          <p:cNvSpPr txBox="1">
            <a:spLocks noGrp="1"/>
          </p:cNvSpPr>
          <p:nvPr>
            <p:ph type="body" idx="2"/>
          </p:nvPr>
        </p:nvSpPr>
        <p:spPr>
          <a:xfrm>
            <a:off x="4976600" y="2175925"/>
            <a:ext cx="3242700" cy="1691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0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7" name="Google Shape;47;p5"/>
          <p:cNvSpPr txBox="1">
            <a:spLocks noGrp="1"/>
          </p:cNvSpPr>
          <p:nvPr>
            <p:ph type="title"/>
          </p:nvPr>
        </p:nvSpPr>
        <p:spPr>
          <a:xfrm>
            <a:off x="710550" y="478317"/>
            <a:ext cx="77229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 name="Google Shape;48;p5"/>
          <p:cNvSpPr txBox="1">
            <a:spLocks noGrp="1"/>
          </p:cNvSpPr>
          <p:nvPr>
            <p:ph type="subTitle" idx="3"/>
          </p:nvPr>
        </p:nvSpPr>
        <p:spPr>
          <a:xfrm>
            <a:off x="924700" y="1845959"/>
            <a:ext cx="3242700" cy="41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800"/>
              <a:buFont typeface="Anton"/>
              <a:buNone/>
              <a:defRPr>
                <a:solidFill>
                  <a:schemeClr val="accent1"/>
                </a:solidFill>
                <a:latin typeface="Anton"/>
                <a:ea typeface="Anton"/>
                <a:cs typeface="Anton"/>
                <a:sym typeface="Anton"/>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9" name="Google Shape;49;p5"/>
          <p:cNvSpPr txBox="1">
            <a:spLocks noGrp="1"/>
          </p:cNvSpPr>
          <p:nvPr>
            <p:ph type="subTitle" idx="4"/>
          </p:nvPr>
        </p:nvSpPr>
        <p:spPr>
          <a:xfrm>
            <a:off x="4976600" y="1845959"/>
            <a:ext cx="3242700" cy="41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800"/>
              <a:buFont typeface="Anton"/>
              <a:buNone/>
              <a:defRPr>
                <a:solidFill>
                  <a:schemeClr val="accent1"/>
                </a:solidFill>
                <a:latin typeface="Anton"/>
                <a:ea typeface="Anton"/>
                <a:cs typeface="Anton"/>
                <a:sym typeface="Anton"/>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rgbClr val="242426"/>
        </a:solidFill>
        <a:effectLst/>
      </p:bgPr>
    </p:bg>
    <p:spTree>
      <p:nvGrpSpPr>
        <p:cNvPr id="1" name="Shape 60"/>
        <p:cNvGrpSpPr/>
        <p:nvPr/>
      </p:nvGrpSpPr>
      <p:grpSpPr>
        <a:xfrm>
          <a:off x="0" y="0"/>
          <a:ext cx="0" cy="0"/>
          <a:chOff x="0" y="0"/>
          <a:chExt cx="0" cy="0"/>
        </a:xfrm>
      </p:grpSpPr>
      <p:sp>
        <p:nvSpPr>
          <p:cNvPr id="61" name="Google Shape;61;p7"/>
          <p:cNvSpPr/>
          <p:nvPr/>
        </p:nvSpPr>
        <p:spPr>
          <a:xfrm rot="-5400000">
            <a:off x="7432375" y="3244333"/>
            <a:ext cx="2536500" cy="2411400"/>
          </a:xfrm>
          <a:prstGeom prst="pentagon">
            <a:avLst>
              <a:gd name="hf" fmla="val 105146"/>
              <a:gd name="vf" fmla="val 110557"/>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a:off x="8469475" y="385450"/>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a:off x="2728238" y="4611350"/>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962562" y="444275"/>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a:off x="4143700" y="4414575"/>
            <a:ext cx="234775" cy="144925"/>
          </a:xfrm>
          <a:custGeom>
            <a:avLst/>
            <a:gdLst/>
            <a:ahLst/>
            <a:cxnLst/>
            <a:rect l="l" t="t" r="r" b="b"/>
            <a:pathLst>
              <a:path w="9391" h="5797" extrusionOk="0">
                <a:moveTo>
                  <a:pt x="8787" y="1"/>
                </a:moveTo>
                <a:cubicBezTo>
                  <a:pt x="8695" y="1"/>
                  <a:pt x="8601" y="25"/>
                  <a:pt x="8517" y="76"/>
                </a:cubicBezTo>
                <a:lnTo>
                  <a:pt x="308" y="4816"/>
                </a:lnTo>
                <a:cubicBezTo>
                  <a:pt x="102" y="4934"/>
                  <a:pt x="1" y="5177"/>
                  <a:pt x="64" y="5406"/>
                </a:cubicBezTo>
                <a:cubicBezTo>
                  <a:pt x="125" y="5637"/>
                  <a:pt x="334" y="5796"/>
                  <a:pt x="571" y="5796"/>
                </a:cubicBezTo>
                <a:cubicBezTo>
                  <a:pt x="663" y="5796"/>
                  <a:pt x="753" y="5772"/>
                  <a:pt x="834" y="5726"/>
                </a:cubicBezTo>
                <a:lnTo>
                  <a:pt x="9043" y="987"/>
                </a:lnTo>
                <a:cubicBezTo>
                  <a:pt x="9300" y="844"/>
                  <a:pt x="9391" y="518"/>
                  <a:pt x="9243" y="263"/>
                </a:cubicBezTo>
                <a:cubicBezTo>
                  <a:pt x="9145" y="95"/>
                  <a:pt x="8968" y="1"/>
                  <a:pt x="8787" y="1"/>
                </a:cubicBezTo>
                <a:close/>
              </a:path>
            </a:pathLst>
          </a:custGeom>
          <a:solidFill>
            <a:srgbClr val="FF662E"/>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7"/>
          <p:cNvSpPr/>
          <p:nvPr/>
        </p:nvSpPr>
        <p:spPr>
          <a:xfrm>
            <a:off x="175275" y="973700"/>
            <a:ext cx="159442" cy="144919"/>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rot="-5400000">
            <a:off x="1904525" y="-2029667"/>
            <a:ext cx="2536500" cy="2411400"/>
          </a:xfrm>
          <a:prstGeom prst="pentagon">
            <a:avLst>
              <a:gd name="hf" fmla="val 105146"/>
              <a:gd name="vf" fmla="val 110557"/>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txBox="1">
            <a:spLocks noGrp="1"/>
          </p:cNvSpPr>
          <p:nvPr>
            <p:ph type="body" idx="1"/>
          </p:nvPr>
        </p:nvSpPr>
        <p:spPr>
          <a:xfrm>
            <a:off x="763525" y="1930874"/>
            <a:ext cx="3292200" cy="22359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rgbClr val="EFEFEF"/>
              </a:buClr>
              <a:buSzPts val="1600"/>
              <a:buChar char="●"/>
              <a:defRPr sz="1600">
                <a:solidFill>
                  <a:srgbClr val="EFEFEF"/>
                </a:solidFill>
              </a:defRPr>
            </a:lvl1pPr>
            <a:lvl2pPr marL="914400" lvl="1" indent="-330200">
              <a:spcBef>
                <a:spcPts val="1600"/>
              </a:spcBef>
              <a:spcAft>
                <a:spcPts val="0"/>
              </a:spcAft>
              <a:buClr>
                <a:srgbClr val="EFEFEF"/>
              </a:buClr>
              <a:buSzPts val="1600"/>
              <a:buChar char="○"/>
              <a:defRPr sz="1600">
                <a:solidFill>
                  <a:srgbClr val="EFEFEF"/>
                </a:solidFill>
              </a:defRPr>
            </a:lvl2pPr>
            <a:lvl3pPr marL="1371600" lvl="2" indent="-330200">
              <a:spcBef>
                <a:spcPts val="1600"/>
              </a:spcBef>
              <a:spcAft>
                <a:spcPts val="0"/>
              </a:spcAft>
              <a:buClr>
                <a:srgbClr val="EFEFEF"/>
              </a:buClr>
              <a:buSzPts val="1600"/>
              <a:buChar char="■"/>
              <a:defRPr sz="1600">
                <a:solidFill>
                  <a:srgbClr val="EFEFEF"/>
                </a:solidFill>
              </a:defRPr>
            </a:lvl3pPr>
            <a:lvl4pPr marL="1828800" lvl="3" indent="-330200">
              <a:spcBef>
                <a:spcPts val="1600"/>
              </a:spcBef>
              <a:spcAft>
                <a:spcPts val="0"/>
              </a:spcAft>
              <a:buClr>
                <a:srgbClr val="EFEFEF"/>
              </a:buClr>
              <a:buSzPts val="1600"/>
              <a:buChar char="●"/>
              <a:defRPr sz="1600">
                <a:solidFill>
                  <a:srgbClr val="EFEFEF"/>
                </a:solidFill>
              </a:defRPr>
            </a:lvl4pPr>
            <a:lvl5pPr marL="2286000" lvl="4" indent="-330200">
              <a:spcBef>
                <a:spcPts val="1600"/>
              </a:spcBef>
              <a:spcAft>
                <a:spcPts val="0"/>
              </a:spcAft>
              <a:buClr>
                <a:srgbClr val="EFEFEF"/>
              </a:buClr>
              <a:buSzPts val="1600"/>
              <a:buChar char="○"/>
              <a:defRPr sz="1600">
                <a:solidFill>
                  <a:srgbClr val="EFEFEF"/>
                </a:solidFill>
              </a:defRPr>
            </a:lvl5pPr>
            <a:lvl6pPr marL="2743200" lvl="5" indent="-330200">
              <a:spcBef>
                <a:spcPts val="1600"/>
              </a:spcBef>
              <a:spcAft>
                <a:spcPts val="0"/>
              </a:spcAft>
              <a:buClr>
                <a:srgbClr val="EFEFEF"/>
              </a:buClr>
              <a:buSzPts val="1600"/>
              <a:buChar char="■"/>
              <a:defRPr sz="1600">
                <a:solidFill>
                  <a:srgbClr val="EFEFEF"/>
                </a:solidFill>
              </a:defRPr>
            </a:lvl6pPr>
            <a:lvl7pPr marL="3200400" lvl="6" indent="-330200">
              <a:spcBef>
                <a:spcPts val="1600"/>
              </a:spcBef>
              <a:spcAft>
                <a:spcPts val="0"/>
              </a:spcAft>
              <a:buClr>
                <a:srgbClr val="EFEFEF"/>
              </a:buClr>
              <a:buSzPts val="1600"/>
              <a:buChar char="●"/>
              <a:defRPr sz="1600">
                <a:solidFill>
                  <a:srgbClr val="EFEFEF"/>
                </a:solidFill>
              </a:defRPr>
            </a:lvl7pPr>
            <a:lvl8pPr marL="3657600" lvl="7" indent="-330200">
              <a:spcBef>
                <a:spcPts val="1600"/>
              </a:spcBef>
              <a:spcAft>
                <a:spcPts val="0"/>
              </a:spcAft>
              <a:buClr>
                <a:srgbClr val="EFEFEF"/>
              </a:buClr>
              <a:buSzPts val="1600"/>
              <a:buChar char="○"/>
              <a:defRPr sz="1600">
                <a:solidFill>
                  <a:srgbClr val="EFEFEF"/>
                </a:solidFill>
              </a:defRPr>
            </a:lvl8pPr>
            <a:lvl9pPr marL="4114800" lvl="8" indent="-330200">
              <a:spcBef>
                <a:spcPts val="1600"/>
              </a:spcBef>
              <a:spcAft>
                <a:spcPts val="1600"/>
              </a:spcAft>
              <a:buClr>
                <a:srgbClr val="EFEFEF"/>
              </a:buClr>
              <a:buSzPts val="1600"/>
              <a:buChar char="■"/>
              <a:defRPr sz="1600">
                <a:solidFill>
                  <a:srgbClr val="EFEFEF"/>
                </a:solidFill>
              </a:defRPr>
            </a:lvl9pPr>
          </a:lstStyle>
          <a:p>
            <a:endParaRPr/>
          </a:p>
        </p:txBody>
      </p:sp>
      <p:sp>
        <p:nvSpPr>
          <p:cNvPr id="69" name="Google Shape;69;p7"/>
          <p:cNvSpPr txBox="1">
            <a:spLocks noGrp="1"/>
          </p:cNvSpPr>
          <p:nvPr>
            <p:ph type="title"/>
          </p:nvPr>
        </p:nvSpPr>
        <p:spPr>
          <a:xfrm>
            <a:off x="763525" y="1211488"/>
            <a:ext cx="329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0"/>
        <p:cNvGrpSpPr/>
        <p:nvPr/>
      </p:nvGrpSpPr>
      <p:grpSpPr>
        <a:xfrm>
          <a:off x="0" y="0"/>
          <a:ext cx="0" cy="0"/>
          <a:chOff x="0" y="0"/>
          <a:chExt cx="0" cy="0"/>
        </a:xfrm>
      </p:grpSpPr>
      <p:sp>
        <p:nvSpPr>
          <p:cNvPr id="71" name="Google Shape;71;p8"/>
          <p:cNvSpPr/>
          <p:nvPr/>
        </p:nvSpPr>
        <p:spPr>
          <a:xfrm>
            <a:off x="-126" y="0"/>
            <a:ext cx="9144000" cy="5143500"/>
          </a:xfrm>
          <a:prstGeom prst="rect">
            <a:avLst/>
          </a:prstGeom>
          <a:solidFill>
            <a:schemeClr val="dk1">
              <a:alpha val="156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txBox="1">
            <a:spLocks noGrp="1"/>
          </p:cNvSpPr>
          <p:nvPr>
            <p:ph type="title"/>
          </p:nvPr>
        </p:nvSpPr>
        <p:spPr>
          <a:xfrm>
            <a:off x="1022250" y="1082700"/>
            <a:ext cx="7099500" cy="31305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1"/>
              </a:buClr>
              <a:buSzPts val="4500"/>
              <a:buNone/>
              <a:defRPr sz="10000">
                <a:solidFill>
                  <a:schemeClr val="accent1"/>
                </a:solidFill>
              </a:defRPr>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73" name="Google Shape;73;p8"/>
          <p:cNvSpPr/>
          <p:nvPr/>
        </p:nvSpPr>
        <p:spPr>
          <a:xfrm>
            <a:off x="8903263" y="2291375"/>
            <a:ext cx="492678" cy="560744"/>
          </a:xfrm>
          <a:custGeom>
            <a:avLst/>
            <a:gdLst/>
            <a:ahLst/>
            <a:cxnLst/>
            <a:rect l="l" t="t" r="r" b="b"/>
            <a:pathLst>
              <a:path w="9996" h="11377" extrusionOk="0">
                <a:moveTo>
                  <a:pt x="4999" y="1132"/>
                </a:moveTo>
                <a:lnTo>
                  <a:pt x="8945" y="3410"/>
                </a:lnTo>
                <a:lnTo>
                  <a:pt x="8945" y="7967"/>
                </a:lnTo>
                <a:lnTo>
                  <a:pt x="4999" y="10246"/>
                </a:lnTo>
                <a:lnTo>
                  <a:pt x="1053" y="7967"/>
                </a:lnTo>
                <a:lnTo>
                  <a:pt x="1053" y="3410"/>
                </a:lnTo>
                <a:lnTo>
                  <a:pt x="4999" y="1132"/>
                </a:lnTo>
                <a:close/>
                <a:moveTo>
                  <a:pt x="4998" y="1"/>
                </a:moveTo>
                <a:cubicBezTo>
                  <a:pt x="4907" y="1"/>
                  <a:pt x="4817" y="24"/>
                  <a:pt x="4736" y="71"/>
                </a:cubicBezTo>
                <a:lnTo>
                  <a:pt x="264" y="2652"/>
                </a:lnTo>
                <a:cubicBezTo>
                  <a:pt x="101" y="2745"/>
                  <a:pt x="2" y="2919"/>
                  <a:pt x="2" y="3108"/>
                </a:cubicBezTo>
                <a:lnTo>
                  <a:pt x="2" y="8270"/>
                </a:lnTo>
                <a:cubicBezTo>
                  <a:pt x="1" y="8458"/>
                  <a:pt x="101" y="8632"/>
                  <a:pt x="264" y="8726"/>
                </a:cubicBezTo>
                <a:lnTo>
                  <a:pt x="4736" y="11307"/>
                </a:lnTo>
                <a:cubicBezTo>
                  <a:pt x="4815" y="11353"/>
                  <a:pt x="4905" y="11377"/>
                  <a:pt x="4999" y="11377"/>
                </a:cubicBezTo>
                <a:cubicBezTo>
                  <a:pt x="5091" y="11377"/>
                  <a:pt x="5181" y="11353"/>
                  <a:pt x="5260" y="11307"/>
                </a:cubicBezTo>
                <a:lnTo>
                  <a:pt x="9732" y="8726"/>
                </a:lnTo>
                <a:cubicBezTo>
                  <a:pt x="9895" y="8632"/>
                  <a:pt x="9995" y="8458"/>
                  <a:pt x="9995" y="8270"/>
                </a:cubicBezTo>
                <a:lnTo>
                  <a:pt x="9995" y="3108"/>
                </a:lnTo>
                <a:cubicBezTo>
                  <a:pt x="9995" y="2919"/>
                  <a:pt x="9895" y="2745"/>
                  <a:pt x="9732" y="2652"/>
                </a:cubicBezTo>
                <a:lnTo>
                  <a:pt x="5260" y="71"/>
                </a:lnTo>
                <a:cubicBezTo>
                  <a:pt x="5179" y="24"/>
                  <a:pt x="5089" y="1"/>
                  <a:pt x="4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8450800" y="1033725"/>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6959500" y="-128662"/>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7576425" y="-275812"/>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7519241">
            <a:off x="6423644" y="4486689"/>
            <a:ext cx="1233931" cy="1173076"/>
          </a:xfrm>
          <a:prstGeom prst="pentagon">
            <a:avLst>
              <a:gd name="hf" fmla="val 105146"/>
              <a:gd name="vf" fmla="val 110557"/>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8623775" y="3106263"/>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252206" y="2291375"/>
            <a:ext cx="492678" cy="560744"/>
          </a:xfrm>
          <a:custGeom>
            <a:avLst/>
            <a:gdLst/>
            <a:ahLst/>
            <a:cxnLst/>
            <a:rect l="l" t="t" r="r" b="b"/>
            <a:pathLst>
              <a:path w="9996" h="11377" extrusionOk="0">
                <a:moveTo>
                  <a:pt x="4999" y="1132"/>
                </a:moveTo>
                <a:lnTo>
                  <a:pt x="8945" y="3410"/>
                </a:lnTo>
                <a:lnTo>
                  <a:pt x="8945" y="7967"/>
                </a:lnTo>
                <a:lnTo>
                  <a:pt x="4999" y="10246"/>
                </a:lnTo>
                <a:lnTo>
                  <a:pt x="1053" y="7967"/>
                </a:lnTo>
                <a:lnTo>
                  <a:pt x="1053" y="3410"/>
                </a:lnTo>
                <a:lnTo>
                  <a:pt x="4999" y="1132"/>
                </a:lnTo>
                <a:close/>
                <a:moveTo>
                  <a:pt x="4998" y="1"/>
                </a:moveTo>
                <a:cubicBezTo>
                  <a:pt x="4907" y="1"/>
                  <a:pt x="4817" y="24"/>
                  <a:pt x="4736" y="71"/>
                </a:cubicBezTo>
                <a:lnTo>
                  <a:pt x="264" y="2652"/>
                </a:lnTo>
                <a:cubicBezTo>
                  <a:pt x="101" y="2745"/>
                  <a:pt x="2" y="2919"/>
                  <a:pt x="2" y="3108"/>
                </a:cubicBezTo>
                <a:lnTo>
                  <a:pt x="2" y="8270"/>
                </a:lnTo>
                <a:cubicBezTo>
                  <a:pt x="1" y="8458"/>
                  <a:pt x="101" y="8632"/>
                  <a:pt x="264" y="8726"/>
                </a:cubicBezTo>
                <a:lnTo>
                  <a:pt x="4736" y="11307"/>
                </a:lnTo>
                <a:cubicBezTo>
                  <a:pt x="4815" y="11353"/>
                  <a:pt x="4905" y="11377"/>
                  <a:pt x="4999" y="11377"/>
                </a:cubicBezTo>
                <a:cubicBezTo>
                  <a:pt x="5091" y="11377"/>
                  <a:pt x="5181" y="11353"/>
                  <a:pt x="5260" y="11307"/>
                </a:cubicBezTo>
                <a:lnTo>
                  <a:pt x="9732" y="8726"/>
                </a:lnTo>
                <a:cubicBezTo>
                  <a:pt x="9895" y="8632"/>
                  <a:pt x="9995" y="8458"/>
                  <a:pt x="9995" y="8270"/>
                </a:cubicBezTo>
                <a:lnTo>
                  <a:pt x="9995" y="3108"/>
                </a:lnTo>
                <a:cubicBezTo>
                  <a:pt x="9995" y="2919"/>
                  <a:pt x="9895" y="2745"/>
                  <a:pt x="9732" y="2652"/>
                </a:cubicBezTo>
                <a:lnTo>
                  <a:pt x="5260" y="71"/>
                </a:lnTo>
                <a:cubicBezTo>
                  <a:pt x="5179" y="24"/>
                  <a:pt x="5089" y="1"/>
                  <a:pt x="4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623616" y="1037363"/>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623610" y="-125025"/>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flipH="1">
            <a:off x="6685" y="-272175"/>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rot="7519241" flipH="1">
            <a:off x="1651609" y="4490326"/>
            <a:ext cx="1233931" cy="1173076"/>
          </a:xfrm>
          <a:prstGeom prst="pentagon">
            <a:avLst>
              <a:gd name="hf" fmla="val 105146"/>
              <a:gd name="vf" fmla="val 110557"/>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flipH="1">
            <a:off x="-1040665" y="3109900"/>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5"/>
        <p:cNvGrpSpPr/>
        <p:nvPr/>
      </p:nvGrpSpPr>
      <p:grpSpPr>
        <a:xfrm>
          <a:off x="0" y="0"/>
          <a:ext cx="0" cy="0"/>
          <a:chOff x="0" y="0"/>
          <a:chExt cx="0" cy="0"/>
        </a:xfrm>
      </p:grpSpPr>
      <p:sp>
        <p:nvSpPr>
          <p:cNvPr id="86" name="Google Shape;86;p9"/>
          <p:cNvSpPr/>
          <p:nvPr/>
        </p:nvSpPr>
        <p:spPr>
          <a:xfrm>
            <a:off x="-3" y="1700270"/>
            <a:ext cx="4454530" cy="5143367"/>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a:off x="4689472" y="1700270"/>
            <a:ext cx="4454530" cy="5143367"/>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rot="-5400000">
            <a:off x="4476825" y="-1791567"/>
            <a:ext cx="2536500" cy="2411400"/>
          </a:xfrm>
          <a:prstGeom prst="pentagon">
            <a:avLst>
              <a:gd name="hf" fmla="val 105146"/>
              <a:gd name="vf" fmla="val 110557"/>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p:nvPr/>
        </p:nvSpPr>
        <p:spPr>
          <a:xfrm>
            <a:off x="8767875" y="1555363"/>
            <a:ext cx="159442" cy="144919"/>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a:off x="274350" y="260838"/>
            <a:ext cx="159442" cy="144919"/>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9"/>
          <p:cNvSpPr/>
          <p:nvPr/>
        </p:nvSpPr>
        <p:spPr>
          <a:xfrm rot="1929963">
            <a:off x="-292266" y="1204050"/>
            <a:ext cx="543168" cy="627168"/>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9"/>
          <p:cNvSpPr txBox="1">
            <a:spLocks noGrp="1"/>
          </p:cNvSpPr>
          <p:nvPr>
            <p:ph type="title"/>
          </p:nvPr>
        </p:nvSpPr>
        <p:spPr>
          <a:xfrm>
            <a:off x="584925" y="485804"/>
            <a:ext cx="8121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9"/>
          <p:cNvSpPr txBox="1">
            <a:spLocks noGrp="1"/>
          </p:cNvSpPr>
          <p:nvPr>
            <p:ph type="title" idx="2"/>
          </p:nvPr>
        </p:nvSpPr>
        <p:spPr>
          <a:xfrm>
            <a:off x="966098" y="3130696"/>
            <a:ext cx="2514600" cy="417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a:endParaRPr/>
          </a:p>
        </p:txBody>
      </p:sp>
      <p:sp>
        <p:nvSpPr>
          <p:cNvPr id="94" name="Google Shape;94;p9"/>
          <p:cNvSpPr txBox="1">
            <a:spLocks noGrp="1"/>
          </p:cNvSpPr>
          <p:nvPr>
            <p:ph type="subTitle" idx="1"/>
          </p:nvPr>
        </p:nvSpPr>
        <p:spPr>
          <a:xfrm>
            <a:off x="966098" y="3435612"/>
            <a:ext cx="2514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5" name="Google Shape;95;p9"/>
          <p:cNvSpPr txBox="1">
            <a:spLocks noGrp="1"/>
          </p:cNvSpPr>
          <p:nvPr>
            <p:ph type="title" idx="3"/>
          </p:nvPr>
        </p:nvSpPr>
        <p:spPr>
          <a:xfrm>
            <a:off x="5663306" y="3130696"/>
            <a:ext cx="2514600" cy="417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r" rtl="0">
              <a:spcBef>
                <a:spcPts val="0"/>
              </a:spcBef>
              <a:spcAft>
                <a:spcPts val="0"/>
              </a:spcAft>
              <a:buClr>
                <a:schemeClr val="accent1"/>
              </a:buClr>
              <a:buSzPts val="1800"/>
              <a:buNone/>
              <a:defRPr sz="1800">
                <a:solidFill>
                  <a:schemeClr val="accent1"/>
                </a:solidFill>
              </a:defRPr>
            </a:lvl2pPr>
            <a:lvl3pPr lvl="2" algn="r" rtl="0">
              <a:spcBef>
                <a:spcPts val="0"/>
              </a:spcBef>
              <a:spcAft>
                <a:spcPts val="0"/>
              </a:spcAft>
              <a:buClr>
                <a:schemeClr val="accent1"/>
              </a:buClr>
              <a:buSzPts val="1800"/>
              <a:buNone/>
              <a:defRPr sz="1800">
                <a:solidFill>
                  <a:schemeClr val="accent1"/>
                </a:solidFill>
              </a:defRPr>
            </a:lvl3pPr>
            <a:lvl4pPr lvl="3" algn="r" rtl="0">
              <a:spcBef>
                <a:spcPts val="0"/>
              </a:spcBef>
              <a:spcAft>
                <a:spcPts val="0"/>
              </a:spcAft>
              <a:buClr>
                <a:schemeClr val="accent1"/>
              </a:buClr>
              <a:buSzPts val="1800"/>
              <a:buNone/>
              <a:defRPr sz="1800">
                <a:solidFill>
                  <a:schemeClr val="accent1"/>
                </a:solidFill>
              </a:defRPr>
            </a:lvl4pPr>
            <a:lvl5pPr lvl="4" algn="r" rtl="0">
              <a:spcBef>
                <a:spcPts val="0"/>
              </a:spcBef>
              <a:spcAft>
                <a:spcPts val="0"/>
              </a:spcAft>
              <a:buClr>
                <a:schemeClr val="accent1"/>
              </a:buClr>
              <a:buSzPts val="1800"/>
              <a:buNone/>
              <a:defRPr sz="1800">
                <a:solidFill>
                  <a:schemeClr val="accent1"/>
                </a:solidFill>
              </a:defRPr>
            </a:lvl5pPr>
            <a:lvl6pPr lvl="5" algn="r" rtl="0">
              <a:spcBef>
                <a:spcPts val="0"/>
              </a:spcBef>
              <a:spcAft>
                <a:spcPts val="0"/>
              </a:spcAft>
              <a:buClr>
                <a:schemeClr val="accent1"/>
              </a:buClr>
              <a:buSzPts val="1800"/>
              <a:buNone/>
              <a:defRPr sz="1800">
                <a:solidFill>
                  <a:schemeClr val="accent1"/>
                </a:solidFill>
              </a:defRPr>
            </a:lvl6pPr>
            <a:lvl7pPr lvl="6" algn="r" rtl="0">
              <a:spcBef>
                <a:spcPts val="0"/>
              </a:spcBef>
              <a:spcAft>
                <a:spcPts val="0"/>
              </a:spcAft>
              <a:buClr>
                <a:schemeClr val="accent1"/>
              </a:buClr>
              <a:buSzPts val="1800"/>
              <a:buNone/>
              <a:defRPr sz="1800">
                <a:solidFill>
                  <a:schemeClr val="accent1"/>
                </a:solidFill>
              </a:defRPr>
            </a:lvl7pPr>
            <a:lvl8pPr lvl="7" algn="r" rtl="0">
              <a:spcBef>
                <a:spcPts val="0"/>
              </a:spcBef>
              <a:spcAft>
                <a:spcPts val="0"/>
              </a:spcAft>
              <a:buClr>
                <a:schemeClr val="accent1"/>
              </a:buClr>
              <a:buSzPts val="1800"/>
              <a:buNone/>
              <a:defRPr sz="1800">
                <a:solidFill>
                  <a:schemeClr val="accent1"/>
                </a:solidFill>
              </a:defRPr>
            </a:lvl8pPr>
            <a:lvl9pPr lvl="8" algn="r" rtl="0">
              <a:spcBef>
                <a:spcPts val="0"/>
              </a:spcBef>
              <a:spcAft>
                <a:spcPts val="0"/>
              </a:spcAft>
              <a:buClr>
                <a:schemeClr val="accent1"/>
              </a:buClr>
              <a:buSzPts val="1800"/>
              <a:buNone/>
              <a:defRPr sz="1800">
                <a:solidFill>
                  <a:schemeClr val="accent1"/>
                </a:solidFill>
              </a:defRPr>
            </a:lvl9pPr>
          </a:lstStyle>
          <a:p>
            <a:endParaRPr/>
          </a:p>
        </p:txBody>
      </p:sp>
      <p:sp>
        <p:nvSpPr>
          <p:cNvPr id="96" name="Google Shape;96;p9"/>
          <p:cNvSpPr txBox="1">
            <a:spLocks noGrp="1"/>
          </p:cNvSpPr>
          <p:nvPr>
            <p:ph type="subTitle" idx="4"/>
          </p:nvPr>
        </p:nvSpPr>
        <p:spPr>
          <a:xfrm>
            <a:off x="5663306" y="3435612"/>
            <a:ext cx="2514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5">
    <p:spTree>
      <p:nvGrpSpPr>
        <p:cNvPr id="1" name="Shape 140"/>
        <p:cNvGrpSpPr/>
        <p:nvPr/>
      </p:nvGrpSpPr>
      <p:grpSpPr>
        <a:xfrm>
          <a:off x="0" y="0"/>
          <a:ext cx="0" cy="0"/>
          <a:chOff x="0" y="0"/>
          <a:chExt cx="0" cy="0"/>
        </a:xfrm>
      </p:grpSpPr>
      <p:sp>
        <p:nvSpPr>
          <p:cNvPr id="141" name="Google Shape;141;p14"/>
          <p:cNvSpPr/>
          <p:nvPr/>
        </p:nvSpPr>
        <p:spPr>
          <a:xfrm rot="-5400000">
            <a:off x="8225325" y="932108"/>
            <a:ext cx="2536500" cy="2411400"/>
          </a:xfrm>
          <a:prstGeom prst="pentagon">
            <a:avLst>
              <a:gd name="hf" fmla="val 105146"/>
              <a:gd name="vf" fmla="val 110557"/>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a:off x="4881038" y="-97725"/>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4"/>
          <p:cNvSpPr/>
          <p:nvPr/>
        </p:nvSpPr>
        <p:spPr>
          <a:xfrm>
            <a:off x="7721713" y="-253550"/>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4"/>
          <p:cNvSpPr/>
          <p:nvPr/>
        </p:nvSpPr>
        <p:spPr>
          <a:xfrm>
            <a:off x="7645638" y="-407150"/>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solidFill>
            <a:srgbClr val="E06666"/>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4"/>
          <p:cNvSpPr/>
          <p:nvPr/>
        </p:nvSpPr>
        <p:spPr>
          <a:xfrm>
            <a:off x="7572700" y="299350"/>
            <a:ext cx="234775" cy="144925"/>
          </a:xfrm>
          <a:custGeom>
            <a:avLst/>
            <a:gdLst/>
            <a:ahLst/>
            <a:cxnLst/>
            <a:rect l="l" t="t" r="r" b="b"/>
            <a:pathLst>
              <a:path w="9391" h="5797" extrusionOk="0">
                <a:moveTo>
                  <a:pt x="8787" y="1"/>
                </a:moveTo>
                <a:cubicBezTo>
                  <a:pt x="8695" y="1"/>
                  <a:pt x="8601" y="25"/>
                  <a:pt x="8517" y="76"/>
                </a:cubicBezTo>
                <a:lnTo>
                  <a:pt x="308" y="4816"/>
                </a:lnTo>
                <a:cubicBezTo>
                  <a:pt x="102" y="4934"/>
                  <a:pt x="1" y="5177"/>
                  <a:pt x="64" y="5406"/>
                </a:cubicBezTo>
                <a:cubicBezTo>
                  <a:pt x="125" y="5637"/>
                  <a:pt x="334" y="5796"/>
                  <a:pt x="571" y="5796"/>
                </a:cubicBezTo>
                <a:cubicBezTo>
                  <a:pt x="663" y="5796"/>
                  <a:pt x="753" y="5772"/>
                  <a:pt x="834" y="5726"/>
                </a:cubicBezTo>
                <a:lnTo>
                  <a:pt x="9043" y="987"/>
                </a:lnTo>
                <a:cubicBezTo>
                  <a:pt x="9300" y="844"/>
                  <a:pt x="9391" y="518"/>
                  <a:pt x="9243" y="263"/>
                </a:cubicBezTo>
                <a:cubicBezTo>
                  <a:pt x="9145" y="95"/>
                  <a:pt x="8968" y="1"/>
                  <a:pt x="8787" y="1"/>
                </a:cubicBezTo>
                <a:close/>
              </a:path>
            </a:pathLst>
          </a:custGeom>
          <a:solidFill>
            <a:srgbClr val="FF662E"/>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4"/>
          <p:cNvSpPr/>
          <p:nvPr/>
        </p:nvSpPr>
        <p:spPr>
          <a:xfrm>
            <a:off x="8933525" y="2638200"/>
            <a:ext cx="159442" cy="144919"/>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4"/>
          <p:cNvSpPr txBox="1">
            <a:spLocks noGrp="1"/>
          </p:cNvSpPr>
          <p:nvPr>
            <p:ph type="body" idx="1"/>
          </p:nvPr>
        </p:nvSpPr>
        <p:spPr>
          <a:xfrm>
            <a:off x="4725925" y="1930874"/>
            <a:ext cx="3292200" cy="21870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rgbClr val="EFEFEF"/>
              </a:buClr>
              <a:buSzPts val="1600"/>
              <a:buChar char="●"/>
              <a:defRPr sz="1600"/>
            </a:lvl1pPr>
            <a:lvl2pPr marL="914400" lvl="1" indent="-330200" rtl="0">
              <a:spcBef>
                <a:spcPts val="1600"/>
              </a:spcBef>
              <a:spcAft>
                <a:spcPts val="0"/>
              </a:spcAft>
              <a:buClr>
                <a:srgbClr val="EFEFEF"/>
              </a:buClr>
              <a:buSzPts val="1600"/>
              <a:buChar char="○"/>
              <a:defRPr sz="1600">
                <a:solidFill>
                  <a:srgbClr val="EFEFEF"/>
                </a:solidFill>
              </a:defRPr>
            </a:lvl2pPr>
            <a:lvl3pPr marL="1371600" lvl="2" indent="-330200" rtl="0">
              <a:spcBef>
                <a:spcPts val="1600"/>
              </a:spcBef>
              <a:spcAft>
                <a:spcPts val="0"/>
              </a:spcAft>
              <a:buClr>
                <a:srgbClr val="EFEFEF"/>
              </a:buClr>
              <a:buSzPts val="1600"/>
              <a:buChar char="■"/>
              <a:defRPr sz="1600">
                <a:solidFill>
                  <a:srgbClr val="EFEFEF"/>
                </a:solidFill>
              </a:defRPr>
            </a:lvl3pPr>
            <a:lvl4pPr marL="1828800" lvl="3" indent="-330200" rtl="0">
              <a:spcBef>
                <a:spcPts val="1600"/>
              </a:spcBef>
              <a:spcAft>
                <a:spcPts val="0"/>
              </a:spcAft>
              <a:buClr>
                <a:srgbClr val="EFEFEF"/>
              </a:buClr>
              <a:buSzPts val="1600"/>
              <a:buChar char="●"/>
              <a:defRPr sz="1600">
                <a:solidFill>
                  <a:srgbClr val="EFEFEF"/>
                </a:solidFill>
              </a:defRPr>
            </a:lvl4pPr>
            <a:lvl5pPr marL="2286000" lvl="4" indent="-330200" rtl="0">
              <a:spcBef>
                <a:spcPts val="1600"/>
              </a:spcBef>
              <a:spcAft>
                <a:spcPts val="0"/>
              </a:spcAft>
              <a:buClr>
                <a:srgbClr val="EFEFEF"/>
              </a:buClr>
              <a:buSzPts val="1600"/>
              <a:buChar char="○"/>
              <a:defRPr sz="1600">
                <a:solidFill>
                  <a:srgbClr val="EFEFEF"/>
                </a:solidFill>
              </a:defRPr>
            </a:lvl5pPr>
            <a:lvl6pPr marL="2743200" lvl="5" indent="-330200" rtl="0">
              <a:spcBef>
                <a:spcPts val="1600"/>
              </a:spcBef>
              <a:spcAft>
                <a:spcPts val="0"/>
              </a:spcAft>
              <a:buClr>
                <a:srgbClr val="EFEFEF"/>
              </a:buClr>
              <a:buSzPts val="1600"/>
              <a:buChar char="■"/>
              <a:defRPr sz="1600">
                <a:solidFill>
                  <a:srgbClr val="EFEFEF"/>
                </a:solidFill>
              </a:defRPr>
            </a:lvl6pPr>
            <a:lvl7pPr marL="3200400" lvl="6" indent="-330200" rtl="0">
              <a:spcBef>
                <a:spcPts val="1600"/>
              </a:spcBef>
              <a:spcAft>
                <a:spcPts val="0"/>
              </a:spcAft>
              <a:buClr>
                <a:srgbClr val="EFEFEF"/>
              </a:buClr>
              <a:buSzPts val="1600"/>
              <a:buChar char="●"/>
              <a:defRPr sz="1600">
                <a:solidFill>
                  <a:srgbClr val="EFEFEF"/>
                </a:solidFill>
              </a:defRPr>
            </a:lvl7pPr>
            <a:lvl8pPr marL="3657600" lvl="7" indent="-330200" rtl="0">
              <a:spcBef>
                <a:spcPts val="1600"/>
              </a:spcBef>
              <a:spcAft>
                <a:spcPts val="0"/>
              </a:spcAft>
              <a:buClr>
                <a:srgbClr val="EFEFEF"/>
              </a:buClr>
              <a:buSzPts val="1600"/>
              <a:buChar char="○"/>
              <a:defRPr sz="1600">
                <a:solidFill>
                  <a:srgbClr val="EFEFEF"/>
                </a:solidFill>
              </a:defRPr>
            </a:lvl8pPr>
            <a:lvl9pPr marL="4114800" lvl="8" indent="-330200" rtl="0">
              <a:spcBef>
                <a:spcPts val="1600"/>
              </a:spcBef>
              <a:spcAft>
                <a:spcPts val="1600"/>
              </a:spcAft>
              <a:buClr>
                <a:srgbClr val="EFEFEF"/>
              </a:buClr>
              <a:buSzPts val="1600"/>
              <a:buChar char="■"/>
              <a:defRPr sz="1600">
                <a:solidFill>
                  <a:srgbClr val="EFEFEF"/>
                </a:solidFill>
              </a:defRPr>
            </a:lvl9pPr>
          </a:lstStyle>
          <a:p>
            <a:endParaRPr/>
          </a:p>
        </p:txBody>
      </p:sp>
      <p:sp>
        <p:nvSpPr>
          <p:cNvPr id="148" name="Google Shape;148;p14"/>
          <p:cNvSpPr txBox="1">
            <a:spLocks noGrp="1"/>
          </p:cNvSpPr>
          <p:nvPr>
            <p:ph type="title"/>
          </p:nvPr>
        </p:nvSpPr>
        <p:spPr>
          <a:xfrm>
            <a:off x="4725925" y="1211488"/>
            <a:ext cx="329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3">
  <p:cSld name="TITLE_AND_BODY_1_1_2">
    <p:bg>
      <p:bgPr>
        <a:solidFill>
          <a:srgbClr val="242426"/>
        </a:solidFill>
        <a:effectLst/>
      </p:bgPr>
    </p:bg>
    <p:spTree>
      <p:nvGrpSpPr>
        <p:cNvPr id="1" name="Shape 165"/>
        <p:cNvGrpSpPr/>
        <p:nvPr/>
      </p:nvGrpSpPr>
      <p:grpSpPr>
        <a:xfrm>
          <a:off x="0" y="0"/>
          <a:ext cx="0" cy="0"/>
          <a:chOff x="0" y="0"/>
          <a:chExt cx="0" cy="0"/>
        </a:xfrm>
      </p:grpSpPr>
      <p:sp>
        <p:nvSpPr>
          <p:cNvPr id="166" name="Google Shape;166;p17"/>
          <p:cNvSpPr/>
          <p:nvPr/>
        </p:nvSpPr>
        <p:spPr>
          <a:xfrm>
            <a:off x="6585650" y="-368421"/>
            <a:ext cx="2677731" cy="3091836"/>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7"/>
          <p:cNvSpPr/>
          <p:nvPr/>
        </p:nvSpPr>
        <p:spPr>
          <a:xfrm>
            <a:off x="-638550" y="12000"/>
            <a:ext cx="3146542" cy="3633311"/>
          </a:xfrm>
          <a:custGeom>
            <a:avLst/>
            <a:gdLst/>
            <a:ahLst/>
            <a:cxnLst/>
            <a:rect l="l" t="t" r="r" b="b"/>
            <a:pathLst>
              <a:path w="96335" h="111238" extrusionOk="0">
                <a:moveTo>
                  <a:pt x="48167" y="0"/>
                </a:moveTo>
                <a:lnTo>
                  <a:pt x="1" y="27810"/>
                </a:lnTo>
                <a:lnTo>
                  <a:pt x="1" y="83428"/>
                </a:lnTo>
                <a:lnTo>
                  <a:pt x="48167" y="111238"/>
                </a:lnTo>
                <a:lnTo>
                  <a:pt x="96334" y="83428"/>
                </a:lnTo>
                <a:lnTo>
                  <a:pt x="96334" y="27810"/>
                </a:lnTo>
                <a:lnTo>
                  <a:pt x="48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7"/>
          <p:cNvSpPr/>
          <p:nvPr/>
        </p:nvSpPr>
        <p:spPr>
          <a:xfrm>
            <a:off x="8450788" y="2919425"/>
            <a:ext cx="492678" cy="560744"/>
          </a:xfrm>
          <a:custGeom>
            <a:avLst/>
            <a:gdLst/>
            <a:ahLst/>
            <a:cxnLst/>
            <a:rect l="l" t="t" r="r" b="b"/>
            <a:pathLst>
              <a:path w="9996" h="11377" extrusionOk="0">
                <a:moveTo>
                  <a:pt x="4999" y="1132"/>
                </a:moveTo>
                <a:lnTo>
                  <a:pt x="8945" y="3410"/>
                </a:lnTo>
                <a:lnTo>
                  <a:pt x="8945" y="7967"/>
                </a:lnTo>
                <a:lnTo>
                  <a:pt x="4999" y="10246"/>
                </a:lnTo>
                <a:lnTo>
                  <a:pt x="1053" y="7967"/>
                </a:lnTo>
                <a:lnTo>
                  <a:pt x="1053" y="3410"/>
                </a:lnTo>
                <a:lnTo>
                  <a:pt x="4999" y="1132"/>
                </a:lnTo>
                <a:close/>
                <a:moveTo>
                  <a:pt x="4998" y="1"/>
                </a:moveTo>
                <a:cubicBezTo>
                  <a:pt x="4907" y="1"/>
                  <a:pt x="4817" y="24"/>
                  <a:pt x="4736" y="71"/>
                </a:cubicBezTo>
                <a:lnTo>
                  <a:pt x="264" y="2652"/>
                </a:lnTo>
                <a:cubicBezTo>
                  <a:pt x="101" y="2745"/>
                  <a:pt x="2" y="2919"/>
                  <a:pt x="2" y="3108"/>
                </a:cubicBezTo>
                <a:lnTo>
                  <a:pt x="2" y="8270"/>
                </a:lnTo>
                <a:cubicBezTo>
                  <a:pt x="1" y="8458"/>
                  <a:pt x="101" y="8632"/>
                  <a:pt x="264" y="8726"/>
                </a:cubicBezTo>
                <a:lnTo>
                  <a:pt x="4736" y="11307"/>
                </a:lnTo>
                <a:cubicBezTo>
                  <a:pt x="4815" y="11353"/>
                  <a:pt x="4905" y="11377"/>
                  <a:pt x="4999" y="11377"/>
                </a:cubicBezTo>
                <a:cubicBezTo>
                  <a:pt x="5091" y="11377"/>
                  <a:pt x="5181" y="11353"/>
                  <a:pt x="5260" y="11307"/>
                </a:cubicBezTo>
                <a:lnTo>
                  <a:pt x="9732" y="8726"/>
                </a:lnTo>
                <a:cubicBezTo>
                  <a:pt x="9895" y="8632"/>
                  <a:pt x="9995" y="8458"/>
                  <a:pt x="9995" y="8270"/>
                </a:cubicBezTo>
                <a:lnTo>
                  <a:pt x="9995" y="3108"/>
                </a:lnTo>
                <a:cubicBezTo>
                  <a:pt x="9995" y="2919"/>
                  <a:pt x="9895" y="2745"/>
                  <a:pt x="9732" y="2652"/>
                </a:cubicBezTo>
                <a:lnTo>
                  <a:pt x="5260" y="71"/>
                </a:lnTo>
                <a:cubicBezTo>
                  <a:pt x="5179" y="24"/>
                  <a:pt x="5089" y="1"/>
                  <a:pt x="49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p:nvPr/>
        </p:nvSpPr>
        <p:spPr>
          <a:xfrm>
            <a:off x="8623775" y="3106263"/>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1848450" y="4791063"/>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2465375" y="4643913"/>
            <a:ext cx="1726075" cy="1006000"/>
          </a:xfrm>
          <a:custGeom>
            <a:avLst/>
            <a:gdLst/>
            <a:ahLst/>
            <a:cxnLst/>
            <a:rect l="l" t="t" r="r" b="b"/>
            <a:pathLst>
              <a:path w="69043" h="40240" extrusionOk="0">
                <a:moveTo>
                  <a:pt x="68442" y="1"/>
                </a:moveTo>
                <a:cubicBezTo>
                  <a:pt x="68353" y="1"/>
                  <a:pt x="68263" y="23"/>
                  <a:pt x="68180" y="71"/>
                </a:cubicBezTo>
                <a:lnTo>
                  <a:pt x="307" y="39259"/>
                </a:lnTo>
                <a:cubicBezTo>
                  <a:pt x="100" y="39377"/>
                  <a:pt x="0" y="39620"/>
                  <a:pt x="62" y="39849"/>
                </a:cubicBezTo>
                <a:cubicBezTo>
                  <a:pt x="123" y="40080"/>
                  <a:pt x="332" y="40239"/>
                  <a:pt x="570" y="40239"/>
                </a:cubicBezTo>
                <a:cubicBezTo>
                  <a:pt x="662" y="40239"/>
                  <a:pt x="753" y="40214"/>
                  <a:pt x="832" y="40169"/>
                </a:cubicBezTo>
                <a:lnTo>
                  <a:pt x="68705" y="981"/>
                </a:lnTo>
                <a:cubicBezTo>
                  <a:pt x="68956" y="837"/>
                  <a:pt x="69042" y="515"/>
                  <a:pt x="68898" y="264"/>
                </a:cubicBezTo>
                <a:cubicBezTo>
                  <a:pt x="68800" y="95"/>
                  <a:pt x="68623" y="1"/>
                  <a:pt x="68442" y="1"/>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txBox="1">
            <a:spLocks noGrp="1"/>
          </p:cNvSpPr>
          <p:nvPr>
            <p:ph type="title"/>
          </p:nvPr>
        </p:nvSpPr>
        <p:spPr>
          <a:xfrm>
            <a:off x="1185875" y="3155345"/>
            <a:ext cx="2514600" cy="370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173" name="Google Shape;173;p17"/>
          <p:cNvSpPr txBox="1">
            <a:spLocks noGrp="1"/>
          </p:cNvSpPr>
          <p:nvPr>
            <p:ph type="subTitle" idx="1"/>
          </p:nvPr>
        </p:nvSpPr>
        <p:spPr>
          <a:xfrm>
            <a:off x="1185850" y="3449199"/>
            <a:ext cx="2514600" cy="93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4" name="Google Shape;174;p17"/>
          <p:cNvSpPr txBox="1">
            <a:spLocks noGrp="1"/>
          </p:cNvSpPr>
          <p:nvPr>
            <p:ph type="title" idx="2"/>
          </p:nvPr>
        </p:nvSpPr>
        <p:spPr>
          <a:xfrm>
            <a:off x="5443550" y="3155345"/>
            <a:ext cx="2514600" cy="370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175" name="Google Shape;175;p17"/>
          <p:cNvSpPr txBox="1">
            <a:spLocks noGrp="1"/>
          </p:cNvSpPr>
          <p:nvPr>
            <p:ph type="subTitle" idx="3"/>
          </p:nvPr>
        </p:nvSpPr>
        <p:spPr>
          <a:xfrm>
            <a:off x="5443525" y="3449199"/>
            <a:ext cx="2514600" cy="93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24242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0550" y="445025"/>
            <a:ext cx="8121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Anton"/>
              <a:buNone/>
              <a:defRPr sz="2800">
                <a:solidFill>
                  <a:schemeClr val="lt2"/>
                </a:solidFill>
                <a:latin typeface="Anton"/>
                <a:ea typeface="Anton"/>
                <a:cs typeface="Anton"/>
                <a:sym typeface="Anton"/>
              </a:defRPr>
            </a:lvl1pPr>
            <a:lvl2pPr lvl="1">
              <a:spcBef>
                <a:spcPts val="0"/>
              </a:spcBef>
              <a:spcAft>
                <a:spcPts val="0"/>
              </a:spcAft>
              <a:buClr>
                <a:schemeClr val="lt2"/>
              </a:buClr>
              <a:buSzPts val="2800"/>
              <a:buFont typeface="Anton"/>
              <a:buNone/>
              <a:defRPr sz="2800">
                <a:solidFill>
                  <a:schemeClr val="lt2"/>
                </a:solidFill>
                <a:latin typeface="Anton"/>
                <a:ea typeface="Anton"/>
                <a:cs typeface="Anton"/>
                <a:sym typeface="Anton"/>
              </a:defRPr>
            </a:lvl2pPr>
            <a:lvl3pPr lvl="2">
              <a:spcBef>
                <a:spcPts val="0"/>
              </a:spcBef>
              <a:spcAft>
                <a:spcPts val="0"/>
              </a:spcAft>
              <a:buClr>
                <a:schemeClr val="lt2"/>
              </a:buClr>
              <a:buSzPts val="2800"/>
              <a:buFont typeface="Anton"/>
              <a:buNone/>
              <a:defRPr sz="2800">
                <a:solidFill>
                  <a:schemeClr val="lt2"/>
                </a:solidFill>
                <a:latin typeface="Anton"/>
                <a:ea typeface="Anton"/>
                <a:cs typeface="Anton"/>
                <a:sym typeface="Anton"/>
              </a:defRPr>
            </a:lvl3pPr>
            <a:lvl4pPr lvl="3">
              <a:spcBef>
                <a:spcPts val="0"/>
              </a:spcBef>
              <a:spcAft>
                <a:spcPts val="0"/>
              </a:spcAft>
              <a:buClr>
                <a:schemeClr val="lt2"/>
              </a:buClr>
              <a:buSzPts val="2800"/>
              <a:buFont typeface="Anton"/>
              <a:buNone/>
              <a:defRPr sz="2800">
                <a:solidFill>
                  <a:schemeClr val="lt2"/>
                </a:solidFill>
                <a:latin typeface="Anton"/>
                <a:ea typeface="Anton"/>
                <a:cs typeface="Anton"/>
                <a:sym typeface="Anton"/>
              </a:defRPr>
            </a:lvl4pPr>
            <a:lvl5pPr lvl="4">
              <a:spcBef>
                <a:spcPts val="0"/>
              </a:spcBef>
              <a:spcAft>
                <a:spcPts val="0"/>
              </a:spcAft>
              <a:buClr>
                <a:schemeClr val="lt2"/>
              </a:buClr>
              <a:buSzPts val="2800"/>
              <a:buFont typeface="Anton"/>
              <a:buNone/>
              <a:defRPr sz="2800">
                <a:solidFill>
                  <a:schemeClr val="lt2"/>
                </a:solidFill>
                <a:latin typeface="Anton"/>
                <a:ea typeface="Anton"/>
                <a:cs typeface="Anton"/>
                <a:sym typeface="Anton"/>
              </a:defRPr>
            </a:lvl5pPr>
            <a:lvl6pPr lvl="5">
              <a:spcBef>
                <a:spcPts val="0"/>
              </a:spcBef>
              <a:spcAft>
                <a:spcPts val="0"/>
              </a:spcAft>
              <a:buClr>
                <a:schemeClr val="lt2"/>
              </a:buClr>
              <a:buSzPts val="2800"/>
              <a:buFont typeface="Anton"/>
              <a:buNone/>
              <a:defRPr sz="2800">
                <a:solidFill>
                  <a:schemeClr val="lt2"/>
                </a:solidFill>
                <a:latin typeface="Anton"/>
                <a:ea typeface="Anton"/>
                <a:cs typeface="Anton"/>
                <a:sym typeface="Anton"/>
              </a:defRPr>
            </a:lvl6pPr>
            <a:lvl7pPr lvl="6">
              <a:spcBef>
                <a:spcPts val="0"/>
              </a:spcBef>
              <a:spcAft>
                <a:spcPts val="0"/>
              </a:spcAft>
              <a:buClr>
                <a:schemeClr val="lt2"/>
              </a:buClr>
              <a:buSzPts val="2800"/>
              <a:buFont typeface="Anton"/>
              <a:buNone/>
              <a:defRPr sz="2800">
                <a:solidFill>
                  <a:schemeClr val="lt2"/>
                </a:solidFill>
                <a:latin typeface="Anton"/>
                <a:ea typeface="Anton"/>
                <a:cs typeface="Anton"/>
                <a:sym typeface="Anton"/>
              </a:defRPr>
            </a:lvl7pPr>
            <a:lvl8pPr lvl="7">
              <a:spcBef>
                <a:spcPts val="0"/>
              </a:spcBef>
              <a:spcAft>
                <a:spcPts val="0"/>
              </a:spcAft>
              <a:buClr>
                <a:schemeClr val="lt2"/>
              </a:buClr>
              <a:buSzPts val="2800"/>
              <a:buFont typeface="Anton"/>
              <a:buNone/>
              <a:defRPr sz="2800">
                <a:solidFill>
                  <a:schemeClr val="lt2"/>
                </a:solidFill>
                <a:latin typeface="Anton"/>
                <a:ea typeface="Anton"/>
                <a:cs typeface="Anton"/>
                <a:sym typeface="Anton"/>
              </a:defRPr>
            </a:lvl8pPr>
            <a:lvl9pPr lvl="8">
              <a:spcBef>
                <a:spcPts val="0"/>
              </a:spcBef>
              <a:spcAft>
                <a:spcPts val="0"/>
              </a:spcAft>
              <a:buClr>
                <a:schemeClr val="lt2"/>
              </a:buClr>
              <a:buSzPts val="2800"/>
              <a:buFont typeface="Anton"/>
              <a:buNone/>
              <a:defRPr sz="2800">
                <a:solidFill>
                  <a:schemeClr val="lt2"/>
                </a:solidFill>
                <a:latin typeface="Anton"/>
                <a:ea typeface="Anton"/>
                <a:cs typeface="Anton"/>
                <a:sym typeface="Anton"/>
              </a:defRPr>
            </a:lvl9pPr>
          </a:lstStyle>
          <a:p>
            <a:endParaRPr/>
          </a:p>
        </p:txBody>
      </p:sp>
      <p:sp>
        <p:nvSpPr>
          <p:cNvPr id="7" name="Google Shape;7;p1"/>
          <p:cNvSpPr txBox="1">
            <a:spLocks noGrp="1"/>
          </p:cNvSpPr>
          <p:nvPr>
            <p:ph type="body" idx="1"/>
          </p:nvPr>
        </p:nvSpPr>
        <p:spPr>
          <a:xfrm>
            <a:off x="710550" y="1152475"/>
            <a:ext cx="8121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2"/>
              </a:buClr>
              <a:buSzPts val="1800"/>
              <a:buFont typeface="DM Sans"/>
              <a:buChar char="●"/>
              <a:defRPr sz="1800">
                <a:solidFill>
                  <a:schemeClr val="lt2"/>
                </a:solidFill>
                <a:latin typeface="DM Sans"/>
                <a:ea typeface="DM Sans"/>
                <a:cs typeface="DM Sans"/>
                <a:sym typeface="DM Sans"/>
              </a:defRPr>
            </a:lvl1pPr>
            <a:lvl2pPr marL="914400" lvl="1" indent="-31750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2pPr>
            <a:lvl3pPr marL="1371600" lvl="2" indent="-31750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3pPr>
            <a:lvl4pPr marL="1828800" lvl="3" indent="-31750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4pPr>
            <a:lvl5pPr marL="2286000" lvl="4" indent="-31750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5pPr>
            <a:lvl6pPr marL="2743200" lvl="5" indent="-31750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6pPr>
            <a:lvl7pPr marL="3200400" lvl="6" indent="-31750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7pPr>
            <a:lvl8pPr marL="3657600" lvl="7" indent="-31750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8pPr>
            <a:lvl9pPr marL="4114800" lvl="8" indent="-317500">
              <a:lnSpc>
                <a:spcPct val="100000"/>
              </a:lnSpc>
              <a:spcBef>
                <a:spcPts val="1600"/>
              </a:spcBef>
              <a:spcAft>
                <a:spcPts val="1600"/>
              </a:spcAft>
              <a:buClr>
                <a:schemeClr val="lt2"/>
              </a:buClr>
              <a:buSzPts val="1400"/>
              <a:buFont typeface="DM Sans"/>
              <a:buChar char="■"/>
              <a:defRPr>
                <a:solidFill>
                  <a:schemeClr val="lt2"/>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5" r:id="rId6"/>
    <p:sldLayoutId id="2147483658" r:id="rId7"/>
    <p:sldLayoutId id="2147483660" r:id="rId8"/>
    <p:sldLayoutId id="2147483663" r:id="rId9"/>
    <p:sldLayoutId id="2147483666" r:id="rId10"/>
    <p:sldLayoutId id="2147483674" r:id="rId11"/>
    <p:sldLayoutId id="2147483676" r:id="rId12"/>
    <p:sldLayoutId id="2147483677" r:id="rId13"/>
    <p:sldLayoutId id="2147483678" r:id="rId14"/>
    <p:sldLayoutId id="2147483679" r:id="rId15"/>
    <p:sldLayoutId id="2147483680"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8"/>
        <p:cNvGrpSpPr/>
        <p:nvPr/>
      </p:nvGrpSpPr>
      <p:grpSpPr>
        <a:xfrm>
          <a:off x="0" y="0"/>
          <a:ext cx="0" cy="0"/>
          <a:chOff x="0" y="0"/>
          <a:chExt cx="0" cy="0"/>
        </a:xfrm>
      </p:grpSpPr>
      <p:sp>
        <p:nvSpPr>
          <p:cNvPr id="329" name="Google Shape;329;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30" name="Google Shape;330;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hyperlink" Target="https://www.freepik.com/free-vector/fitness-mobile-app-infographic-template-flat-style_4937445.htm/?utm_source=slidesgo_template&amp;utm_medium=referral-link&amp;utm_campaign=sg_resources&amp;utm_content=freepik" TargetMode="External"/><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hyperlink" Target="https://www.flaticon.com/packs/gym-45/?utm_source=slidesgo_template&amp;utm_medium=referral-link&amp;utm_campaign=sg_resources&amp;utm_content=flaticon" TargetMode="External"/><Relationship Id="rId5" Type="http://schemas.openxmlformats.org/officeDocument/2006/relationships/hyperlink" Target="https://www.freepik.com/free-vector/fitness-logo-template-flat-style_4938234.htm/?utm_source=slidesgo_template&amp;utm_medium=referral-link&amp;utm_campaign=sg_resources&amp;utm_content=freepik" TargetMode="External"/><Relationship Id="rId4" Type="http://schemas.openxmlformats.org/officeDocument/2006/relationships/hyperlink" Target="https://www.freepik.com/free-vector/price-list-collectio_4264015.htm/?utm_source=slidesgo_template&amp;utm_medium=referral-link&amp;utm_campaign=sg_resources&amp;utm_content=freepik"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fonts.google.com/specimen/Anton" TargetMode="External"/><Relationship Id="rId2" Type="http://schemas.openxmlformats.org/officeDocument/2006/relationships/notesSlide" Target="../notesSlides/notesSlide12.xml"/><Relationship Id="rId1" Type="http://schemas.openxmlformats.org/officeDocument/2006/relationships/slideLayout" Target="../slideLayouts/slideLayout17.xml"/><Relationship Id="rId5" Type="http://schemas.openxmlformats.org/officeDocument/2006/relationships/image" Target="../media/image5.jpg"/><Relationship Id="rId4" Type="http://schemas.openxmlformats.org/officeDocument/2006/relationships/hyperlink" Target="https://fonts.google.com/specimen/DM+San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1"/>
        <p:cNvGrpSpPr/>
        <p:nvPr/>
      </p:nvGrpSpPr>
      <p:grpSpPr>
        <a:xfrm>
          <a:off x="0" y="0"/>
          <a:ext cx="0" cy="0"/>
          <a:chOff x="0" y="0"/>
          <a:chExt cx="0" cy="0"/>
        </a:xfrm>
      </p:grpSpPr>
      <p:sp>
        <p:nvSpPr>
          <p:cNvPr id="342" name="Google Shape;342;p40"/>
          <p:cNvSpPr txBox="1">
            <a:spLocks noGrp="1"/>
          </p:cNvSpPr>
          <p:nvPr>
            <p:ph type="ctrTitle"/>
          </p:nvPr>
        </p:nvSpPr>
        <p:spPr>
          <a:xfrm>
            <a:off x="669725" y="266700"/>
            <a:ext cx="3619800" cy="343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FITNESS APP</a:t>
            </a:r>
            <a:endParaRPr/>
          </a:p>
        </p:txBody>
      </p:sp>
      <p:sp>
        <p:nvSpPr>
          <p:cNvPr id="343" name="Google Shape;343;p40"/>
          <p:cNvSpPr txBox="1">
            <a:spLocks noGrp="1"/>
          </p:cNvSpPr>
          <p:nvPr>
            <p:ph type="subTitle" idx="1"/>
          </p:nvPr>
        </p:nvSpPr>
        <p:spPr>
          <a:xfrm>
            <a:off x="669725" y="3497100"/>
            <a:ext cx="3057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pitch deck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48"/>
          <p:cNvSpPr txBox="1">
            <a:spLocks noGrp="1"/>
          </p:cNvSpPr>
          <p:nvPr>
            <p:ph type="title"/>
          </p:nvPr>
        </p:nvSpPr>
        <p:spPr>
          <a:xfrm>
            <a:off x="1246835" y="3525545"/>
            <a:ext cx="2514600" cy="37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BEFORE</a:t>
            </a:r>
            <a:endParaRPr dirty="0"/>
          </a:p>
        </p:txBody>
      </p:sp>
      <p:sp>
        <p:nvSpPr>
          <p:cNvPr id="425" name="Google Shape;425;p48"/>
          <p:cNvSpPr txBox="1">
            <a:spLocks noGrp="1"/>
          </p:cNvSpPr>
          <p:nvPr>
            <p:ph type="subTitle" idx="1"/>
          </p:nvPr>
        </p:nvSpPr>
        <p:spPr>
          <a:xfrm>
            <a:off x="3121330" y="17911"/>
            <a:ext cx="2433650" cy="6602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During Use of Our fitness app for </a:t>
            </a:r>
            <a:r>
              <a:rPr lang="en-US" dirty="0"/>
              <a:t>a</a:t>
            </a:r>
            <a:r>
              <a:rPr lang="en-US" dirty="0" smtClean="0"/>
              <a:t>tleast </a:t>
            </a:r>
          </a:p>
          <a:p>
            <a:pPr marL="0" lvl="0" indent="0" algn="ctr" rtl="0">
              <a:spcBef>
                <a:spcPts val="0"/>
              </a:spcBef>
              <a:spcAft>
                <a:spcPts val="0"/>
              </a:spcAft>
              <a:buNone/>
            </a:pPr>
            <a:r>
              <a:rPr lang="en-US" dirty="0" smtClean="0"/>
              <a:t>3 months</a:t>
            </a:r>
            <a:endParaRPr dirty="0"/>
          </a:p>
        </p:txBody>
      </p:sp>
      <p:sp>
        <p:nvSpPr>
          <p:cNvPr id="426" name="Google Shape;426;p48"/>
          <p:cNvSpPr txBox="1">
            <a:spLocks noGrp="1"/>
          </p:cNvSpPr>
          <p:nvPr>
            <p:ph type="title" idx="2"/>
          </p:nvPr>
        </p:nvSpPr>
        <p:spPr>
          <a:xfrm>
            <a:off x="5489270" y="3523030"/>
            <a:ext cx="2514600" cy="37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AFTTER</a:t>
            </a:r>
            <a:endParaRPr dirty="0"/>
          </a:p>
        </p:txBody>
      </p:sp>
      <p:sp>
        <p:nvSpPr>
          <p:cNvPr id="428" name="Google Shape;428;p48"/>
          <p:cNvSpPr/>
          <p:nvPr/>
        </p:nvSpPr>
        <p:spPr>
          <a:xfrm>
            <a:off x="8450800" y="1033725"/>
            <a:ext cx="234769" cy="213405"/>
          </a:xfrm>
          <a:custGeom>
            <a:avLst/>
            <a:gdLst/>
            <a:ahLst/>
            <a:cxnLst/>
            <a:rect l="l" t="t" r="r" b="b"/>
            <a:pathLst>
              <a:path w="5989" h="5444" extrusionOk="0">
                <a:moveTo>
                  <a:pt x="2991" y="1"/>
                </a:moveTo>
                <a:cubicBezTo>
                  <a:pt x="1760" y="1"/>
                  <a:pt x="644" y="843"/>
                  <a:pt x="347" y="2095"/>
                </a:cubicBezTo>
                <a:cubicBezTo>
                  <a:pt x="1" y="3556"/>
                  <a:pt x="904" y="5024"/>
                  <a:pt x="2367" y="5370"/>
                </a:cubicBezTo>
                <a:cubicBezTo>
                  <a:pt x="2578" y="5420"/>
                  <a:pt x="2789" y="5444"/>
                  <a:pt x="2997" y="5444"/>
                </a:cubicBezTo>
                <a:cubicBezTo>
                  <a:pt x="4229" y="5444"/>
                  <a:pt x="5346" y="4601"/>
                  <a:pt x="5642" y="3350"/>
                </a:cubicBezTo>
                <a:cubicBezTo>
                  <a:pt x="5989" y="1887"/>
                  <a:pt x="5085" y="421"/>
                  <a:pt x="3622" y="75"/>
                </a:cubicBezTo>
                <a:cubicBezTo>
                  <a:pt x="3411" y="25"/>
                  <a:pt x="3199" y="1"/>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040" y="850246"/>
            <a:ext cx="4263390" cy="250321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23"/>
        <p:cNvGrpSpPr/>
        <p:nvPr/>
      </p:nvGrpSpPr>
      <p:grpSpPr>
        <a:xfrm>
          <a:off x="0" y="0"/>
          <a:ext cx="0" cy="0"/>
          <a:chOff x="0" y="0"/>
          <a:chExt cx="0" cy="0"/>
        </a:xfrm>
      </p:grpSpPr>
      <p:sp>
        <p:nvSpPr>
          <p:cNvPr id="3224" name="Google Shape;3224;p75"/>
          <p:cNvSpPr txBox="1">
            <a:spLocks noGrp="1"/>
          </p:cNvSpPr>
          <p:nvPr>
            <p:ph type="body" idx="1"/>
          </p:nvPr>
        </p:nvSpPr>
        <p:spPr>
          <a:xfrm>
            <a:off x="710550" y="1096325"/>
            <a:ext cx="5233500" cy="343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VECTORS:</a:t>
            </a:r>
            <a:endParaRPr/>
          </a:p>
          <a:p>
            <a:pPr marL="457200" lvl="0" indent="-317500" algn="l" rtl="0">
              <a:spcBef>
                <a:spcPts val="1600"/>
              </a:spcBef>
              <a:spcAft>
                <a:spcPts val="0"/>
              </a:spcAft>
              <a:buSzPts val="1400"/>
              <a:buChar char="●"/>
            </a:pPr>
            <a:r>
              <a:rPr lang="en">
                <a:uFill>
                  <a:noFill/>
                </a:uFill>
                <a:hlinkClick r:id="rId3"/>
              </a:rPr>
              <a:t>Fitness mobile app infographic template flat style</a:t>
            </a:r>
            <a:endParaRPr/>
          </a:p>
          <a:p>
            <a:pPr marL="457200" lvl="0" indent="-317500" algn="l" rtl="0">
              <a:spcBef>
                <a:spcPts val="0"/>
              </a:spcBef>
              <a:spcAft>
                <a:spcPts val="0"/>
              </a:spcAft>
              <a:buSzPts val="1400"/>
              <a:buChar char="●"/>
            </a:pPr>
            <a:r>
              <a:rPr lang="en">
                <a:uFill>
                  <a:noFill/>
                </a:uFill>
                <a:hlinkClick r:id="rId4"/>
              </a:rPr>
              <a:t>Price list collectio</a:t>
            </a:r>
            <a:r>
              <a:rPr lang="en"/>
              <a:t>n</a:t>
            </a:r>
            <a:endParaRPr/>
          </a:p>
          <a:p>
            <a:pPr marL="457200" lvl="0" indent="-317500" algn="l" rtl="0">
              <a:spcBef>
                <a:spcPts val="0"/>
              </a:spcBef>
              <a:spcAft>
                <a:spcPts val="0"/>
              </a:spcAft>
              <a:buSzPts val="1400"/>
              <a:buChar char="●"/>
            </a:pPr>
            <a:r>
              <a:rPr lang="en">
                <a:uFill>
                  <a:noFill/>
                </a:uFill>
                <a:hlinkClick r:id="rId5"/>
              </a:rPr>
              <a:t>Fitness logo template flat style</a:t>
            </a:r>
            <a:endParaRPr/>
          </a:p>
          <a:p>
            <a:pPr marL="457200" lvl="0" indent="0" algn="l" rtl="0">
              <a:spcBef>
                <a:spcPts val="0"/>
              </a:spcBef>
              <a:spcAft>
                <a:spcPts val="0"/>
              </a:spcAft>
              <a:buNone/>
            </a:pPr>
            <a:endParaRPr/>
          </a:p>
          <a:p>
            <a:pPr marL="0" lvl="0" indent="0" algn="l" rtl="0">
              <a:spcBef>
                <a:spcPts val="1600"/>
              </a:spcBef>
              <a:spcAft>
                <a:spcPts val="0"/>
              </a:spcAft>
              <a:buNone/>
            </a:pPr>
            <a:r>
              <a:rPr lang="en"/>
              <a:t>ICONS:</a:t>
            </a:r>
            <a:endParaRPr/>
          </a:p>
          <a:p>
            <a:pPr marL="457200" lvl="0" indent="-317500" algn="l" rtl="0">
              <a:spcBef>
                <a:spcPts val="1600"/>
              </a:spcBef>
              <a:spcAft>
                <a:spcPts val="0"/>
              </a:spcAft>
              <a:buSzPts val="1400"/>
              <a:buChar char="●"/>
            </a:pPr>
            <a:r>
              <a:rPr lang="en">
                <a:solidFill>
                  <a:schemeClr val="hlink"/>
                </a:solidFill>
                <a:uFill>
                  <a:noFill/>
                </a:uFill>
                <a:hlinkClick r:id="rId6"/>
              </a:rPr>
              <a:t>Gym Icon Pack</a:t>
            </a:r>
            <a:endParaRPr/>
          </a:p>
          <a:p>
            <a:pPr marL="0" lvl="0" indent="0" algn="l" rtl="0">
              <a:spcBef>
                <a:spcPts val="1600"/>
              </a:spcBef>
              <a:spcAft>
                <a:spcPts val="0"/>
              </a:spcAft>
              <a:buClr>
                <a:schemeClr val="dk1"/>
              </a:buClr>
              <a:buSzPts val="1100"/>
              <a:buFont typeface="Arial"/>
              <a:buNone/>
            </a:pPr>
            <a:endParaRPr/>
          </a:p>
          <a:p>
            <a:pPr marL="0" lvl="0" indent="0" algn="l" rtl="0">
              <a:spcBef>
                <a:spcPts val="1600"/>
              </a:spcBef>
              <a:spcAft>
                <a:spcPts val="1600"/>
              </a:spcAft>
              <a:buNone/>
            </a:pPr>
            <a:endParaRPr/>
          </a:p>
        </p:txBody>
      </p:sp>
      <p:sp>
        <p:nvSpPr>
          <p:cNvPr id="3225" name="Google Shape;3225;p75"/>
          <p:cNvSpPr txBox="1">
            <a:spLocks noGrp="1"/>
          </p:cNvSpPr>
          <p:nvPr>
            <p:ph type="title"/>
          </p:nvPr>
        </p:nvSpPr>
        <p:spPr>
          <a:xfrm>
            <a:off x="710550" y="485793"/>
            <a:ext cx="77229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249"/>
        <p:cNvGrpSpPr/>
        <p:nvPr/>
      </p:nvGrpSpPr>
      <p:grpSpPr>
        <a:xfrm>
          <a:off x="0" y="0"/>
          <a:ext cx="0" cy="0"/>
          <a:chOff x="0" y="0"/>
          <a:chExt cx="0" cy="0"/>
        </a:xfrm>
      </p:grpSpPr>
      <p:sp>
        <p:nvSpPr>
          <p:cNvPr id="3250" name="Google Shape;3250;p79"/>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251" name="Google Shape;3251;p79"/>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252" name="Google Shape;3252;p79"/>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Anton</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https://fonts.google.com/specimen/Anton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DM Sans</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https://fonts.google.com/specimen/DM+Sans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3253" name="Google Shape;3253;p79"/>
          <p:cNvGrpSpPr/>
          <p:nvPr/>
        </p:nvGrpSpPr>
        <p:grpSpPr>
          <a:xfrm>
            <a:off x="3134225" y="189663"/>
            <a:ext cx="2915050" cy="754200"/>
            <a:chOff x="2052655" y="3498875"/>
            <a:chExt cx="2915050" cy="754200"/>
          </a:xfrm>
        </p:grpSpPr>
        <p:sp>
          <p:nvSpPr>
            <p:cNvPr id="3254" name="Google Shape;3254;p79"/>
            <p:cNvSpPr/>
            <p:nvPr/>
          </p:nvSpPr>
          <p:spPr>
            <a:xfrm>
              <a:off x="3114480" y="34988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9"/>
            <p:cNvSpPr/>
            <p:nvPr/>
          </p:nvSpPr>
          <p:spPr>
            <a:xfrm>
              <a:off x="4176300" y="3498875"/>
              <a:ext cx="791400" cy="754200"/>
            </a:xfrm>
            <a:prstGeom prst="roundRect">
              <a:avLst>
                <a:gd name="adj" fmla="val 16667"/>
              </a:avLst>
            </a:prstGeom>
            <a:solidFill>
              <a:srgbClr val="21212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9"/>
            <p:cNvSpPr/>
            <p:nvPr/>
          </p:nvSpPr>
          <p:spPr>
            <a:xfrm>
              <a:off x="2052655" y="3498875"/>
              <a:ext cx="791400" cy="754200"/>
            </a:xfrm>
            <a:prstGeom prst="roundRect">
              <a:avLst>
                <a:gd name="adj" fmla="val 16667"/>
              </a:avLst>
            </a:prstGeom>
            <a:solidFill>
              <a:srgbClr val="F785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9"/>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#f3f3f3</a:t>
              </a:r>
              <a:endParaRPr sz="1000">
                <a:solidFill>
                  <a:srgbClr val="434343"/>
                </a:solidFill>
              </a:endParaRPr>
            </a:p>
          </p:txBody>
        </p:sp>
        <p:sp>
          <p:nvSpPr>
            <p:cNvPr id="3258" name="Google Shape;3258;p79"/>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#212121</a:t>
              </a:r>
              <a:endParaRPr sz="1000">
                <a:solidFill>
                  <a:srgbClr val="FFFFFF"/>
                </a:solidFill>
              </a:endParaRPr>
            </a:p>
          </p:txBody>
        </p:sp>
        <p:sp>
          <p:nvSpPr>
            <p:cNvPr id="3259" name="Google Shape;3259;p79"/>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FFFFFF"/>
                  </a:solidFill>
                </a:rPr>
                <a:t>#f7855b</a:t>
              </a:r>
              <a:endParaRPr sz="1000" dirty="0">
                <a:solidFill>
                  <a:srgbClr val="FFFFFF"/>
                </a:solidFill>
              </a:endParaRPr>
            </a:p>
          </p:txBody>
        </p:sp>
      </p:gr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41695" y="3173949"/>
            <a:ext cx="2456478" cy="196955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23"/>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Omkar Anand Dharkar</a:t>
            </a:r>
          </a:p>
          <a:p>
            <a:r>
              <a:rPr lang="en-US" dirty="0" smtClean="0"/>
              <a:t>Enrollment No.    210510110009</a:t>
            </a:r>
            <a:endParaRPr lang="en-US" dirty="0"/>
          </a:p>
          <a:p>
            <a:endParaRPr lang="en-US" dirty="0" smtClean="0"/>
          </a:p>
          <a:p>
            <a:r>
              <a:rPr lang="en-US" dirty="0" smtClean="0"/>
              <a:t>Roshan Vinaykumar Gupta</a:t>
            </a:r>
          </a:p>
          <a:p>
            <a:r>
              <a:rPr lang="en-US" dirty="0" smtClean="0"/>
              <a:t>Enrollment No.	210510104024</a:t>
            </a:r>
          </a:p>
          <a:p>
            <a:endParaRPr lang="en-US" dirty="0"/>
          </a:p>
          <a:p>
            <a:r>
              <a:rPr lang="en-US" dirty="0" smtClean="0"/>
              <a:t>Hitesh Vaishnav </a:t>
            </a:r>
          </a:p>
          <a:p>
            <a:r>
              <a:rPr lang="en-US" dirty="0" smtClean="0"/>
              <a:t>Enrollment No.    210510106033</a:t>
            </a:r>
            <a:endParaRPr lang="en-US" dirty="0"/>
          </a:p>
        </p:txBody>
      </p:sp>
      <p:sp>
        <p:nvSpPr>
          <p:cNvPr id="3" name="Title 2"/>
          <p:cNvSpPr>
            <a:spLocks noGrp="1"/>
          </p:cNvSpPr>
          <p:nvPr>
            <p:ph type="title"/>
          </p:nvPr>
        </p:nvSpPr>
        <p:spPr/>
        <p:txBody>
          <a:bodyPr/>
          <a:lstStyle/>
          <a:p>
            <a:r>
              <a:rPr lang="en-US" dirty="0" smtClean="0"/>
              <a:t>Project-II Team Members</a:t>
            </a:r>
            <a:endParaRPr lang="en-US" dirty="0"/>
          </a:p>
        </p:txBody>
      </p:sp>
    </p:spTree>
    <p:extLst>
      <p:ext uri="{BB962C8B-B14F-4D97-AF65-F5344CB8AC3E}">
        <p14:creationId xmlns:p14="http://schemas.microsoft.com/office/powerpoint/2010/main" val="2310489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43"/>
          <p:cNvSpPr txBox="1">
            <a:spLocks noGrp="1"/>
          </p:cNvSpPr>
          <p:nvPr>
            <p:ph type="body" idx="1"/>
          </p:nvPr>
        </p:nvSpPr>
        <p:spPr>
          <a:xfrm>
            <a:off x="763525" y="1874168"/>
            <a:ext cx="3815563" cy="2235900"/>
          </a:xfrm>
          <a:prstGeom prst="rect">
            <a:avLst/>
          </a:prstGeom>
        </p:spPr>
        <p:txBody>
          <a:bodyPr spcFirstLastPara="1" wrap="square" lIns="91425" tIns="91425" rIns="91425" bIns="91425" anchor="t" anchorCtr="0">
            <a:noAutofit/>
          </a:bodyPr>
          <a:lstStyle/>
          <a:p>
            <a:pPr marL="0" lvl="0" indent="0">
              <a:spcAft>
                <a:spcPts val="1600"/>
              </a:spcAft>
              <a:buNone/>
            </a:pPr>
            <a:r>
              <a:rPr lang="en-US" sz="1400" dirty="0"/>
              <a:t>Development of Fitness application is mainly required by People to make sure that their health is going well or not through smart phone and tablets. The main aim of this project is to facilitate People in fitness, Exercising and improving their knowledge regarding trainings. At the meantime, our app provides them diet plans. We designed the application to facilitate the users to be able to lose their weight using portable devices such as smart phones and tablets.</a:t>
            </a:r>
            <a:endParaRPr sz="1400" dirty="0"/>
          </a:p>
        </p:txBody>
      </p:sp>
      <p:sp>
        <p:nvSpPr>
          <p:cNvPr id="372" name="Google Shape;372;p43"/>
          <p:cNvSpPr txBox="1">
            <a:spLocks noGrp="1"/>
          </p:cNvSpPr>
          <p:nvPr>
            <p:ph type="title"/>
          </p:nvPr>
        </p:nvSpPr>
        <p:spPr>
          <a:xfrm>
            <a:off x="763525" y="1211488"/>
            <a:ext cx="329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grpSp>
        <p:nvGrpSpPr>
          <p:cNvPr id="373" name="Google Shape;373;p43"/>
          <p:cNvGrpSpPr/>
          <p:nvPr/>
        </p:nvGrpSpPr>
        <p:grpSpPr>
          <a:xfrm>
            <a:off x="4810725" y="0"/>
            <a:ext cx="4333276" cy="5143501"/>
            <a:chOff x="4810725" y="0"/>
            <a:chExt cx="4333276" cy="5143501"/>
          </a:xfrm>
        </p:grpSpPr>
        <p:pic>
          <p:nvPicPr>
            <p:cNvPr id="374" name="Google Shape;374;p43"/>
            <p:cNvPicPr preferRelativeResize="0"/>
            <p:nvPr/>
          </p:nvPicPr>
          <p:blipFill rotWithShape="1">
            <a:blip r:embed="rId3">
              <a:alphaModFix/>
            </a:blip>
            <a:srcRect r="43807"/>
            <a:stretch/>
          </p:blipFill>
          <p:spPr>
            <a:xfrm>
              <a:off x="4810725" y="0"/>
              <a:ext cx="4333276" cy="5143501"/>
            </a:xfrm>
            <a:prstGeom prst="rect">
              <a:avLst/>
            </a:prstGeom>
            <a:noFill/>
            <a:ln>
              <a:noFill/>
            </a:ln>
          </p:spPr>
        </p:pic>
        <p:sp>
          <p:nvSpPr>
            <p:cNvPr id="375" name="Google Shape;375;p43"/>
            <p:cNvSpPr/>
            <p:nvPr/>
          </p:nvSpPr>
          <p:spPr>
            <a:xfrm>
              <a:off x="4810763" y="0"/>
              <a:ext cx="4333200" cy="5143500"/>
            </a:xfrm>
            <a:prstGeom prst="rect">
              <a:avLst/>
            </a:prstGeom>
            <a:solidFill>
              <a:schemeClr val="dk1">
                <a:alpha val="1562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1"/>
          <p:cNvSpPr txBox="1">
            <a:spLocks noGrp="1"/>
          </p:cNvSpPr>
          <p:nvPr>
            <p:ph type="body" idx="1"/>
          </p:nvPr>
        </p:nvSpPr>
        <p:spPr>
          <a:xfrm>
            <a:off x="661125" y="1096325"/>
            <a:ext cx="4066819" cy="3563700"/>
          </a:xfrm>
          <a:prstGeom prst="rect">
            <a:avLst/>
          </a:prstGeom>
        </p:spPr>
        <p:txBody>
          <a:bodyPr spcFirstLastPara="1" wrap="square" lIns="91425" tIns="91425" rIns="91425" bIns="91425" anchor="t" anchorCtr="0">
            <a:noAutofit/>
          </a:bodyPr>
          <a:lstStyle/>
          <a:p>
            <a:pPr marL="0" lvl="0" indent="0">
              <a:buNone/>
            </a:pPr>
            <a:r>
              <a:rPr lang="en-US" sz="1800" dirty="0"/>
              <a:t>Currently people have to travel to long for gym but due to distance and shortage of time in fast track world they can go gym regularly do they need a solution for this where they can lose their weight at home and can get diet plan paying too much</a:t>
            </a:r>
            <a:endParaRPr sz="1800" dirty="0"/>
          </a:p>
        </p:txBody>
      </p:sp>
      <p:sp>
        <p:nvSpPr>
          <p:cNvPr id="349" name="Google Shape;349;p41"/>
          <p:cNvSpPr txBox="1">
            <a:spLocks noGrp="1"/>
          </p:cNvSpPr>
          <p:nvPr>
            <p:ph type="title"/>
          </p:nvPr>
        </p:nvSpPr>
        <p:spPr>
          <a:xfrm>
            <a:off x="661125" y="481891"/>
            <a:ext cx="7757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Motivation</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7018" y="481891"/>
            <a:ext cx="2581807" cy="344240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45"/>
          <p:cNvSpPr txBox="1">
            <a:spLocks noGrp="1"/>
          </p:cNvSpPr>
          <p:nvPr>
            <p:ph type="body" idx="1"/>
          </p:nvPr>
        </p:nvSpPr>
        <p:spPr>
          <a:xfrm>
            <a:off x="1994154" y="1143015"/>
            <a:ext cx="6063995" cy="1650526"/>
          </a:xfrm>
          <a:prstGeom prst="rect">
            <a:avLst/>
          </a:prstGeom>
        </p:spPr>
        <p:txBody>
          <a:bodyPr spcFirstLastPara="1" wrap="square" lIns="91425" tIns="91425" rIns="91425" bIns="91425" anchor="t" anchorCtr="0">
            <a:noAutofit/>
          </a:bodyPr>
          <a:lstStyle/>
          <a:p>
            <a:pPr marL="0" lvl="0" indent="0">
              <a:spcAft>
                <a:spcPts val="1600"/>
              </a:spcAft>
              <a:buClr>
                <a:schemeClr val="dk1"/>
              </a:buClr>
              <a:buSzPts val="1100"/>
              <a:buNone/>
            </a:pPr>
            <a:r>
              <a:rPr lang="en-US" dirty="0"/>
              <a:t>This Project main purpose is to develop Online fitness app named </a:t>
            </a:r>
            <a:r>
              <a:rPr lang="en-US" dirty="0" smtClean="0"/>
              <a:t>‘Fitness King'. </a:t>
            </a:r>
            <a:r>
              <a:rPr lang="en-US" dirty="0"/>
              <a:t>The application </a:t>
            </a:r>
            <a:r>
              <a:rPr lang="en-US" dirty="0" smtClean="0"/>
              <a:t>(Fitness King) </a:t>
            </a:r>
            <a:r>
              <a:rPr lang="en-US" dirty="0"/>
              <a:t>will provide online exercise and notify you how many kilometers you have walked today. This application will support android and iOS based system. With this application, users or any organization can perform actions like</a:t>
            </a:r>
            <a:endParaRPr dirty="0"/>
          </a:p>
        </p:txBody>
      </p:sp>
      <p:sp>
        <p:nvSpPr>
          <p:cNvPr id="388" name="Google Shape;388;p45"/>
          <p:cNvSpPr txBox="1">
            <a:spLocks noGrp="1"/>
          </p:cNvSpPr>
          <p:nvPr>
            <p:ph type="title"/>
          </p:nvPr>
        </p:nvSpPr>
        <p:spPr>
          <a:xfrm>
            <a:off x="1994154" y="502974"/>
            <a:ext cx="110337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Scope</a:t>
            </a:r>
            <a:endParaRPr dirty="0"/>
          </a:p>
        </p:txBody>
      </p:sp>
      <p:grpSp>
        <p:nvGrpSpPr>
          <p:cNvPr id="389" name="Google Shape;389;p45"/>
          <p:cNvGrpSpPr/>
          <p:nvPr/>
        </p:nvGrpSpPr>
        <p:grpSpPr>
          <a:xfrm>
            <a:off x="495116" y="2793541"/>
            <a:ext cx="1452070" cy="1642577"/>
            <a:chOff x="1202100" y="964075"/>
            <a:chExt cx="1971047" cy="2229642"/>
          </a:xfrm>
        </p:grpSpPr>
        <p:sp>
          <p:nvSpPr>
            <p:cNvPr id="390" name="Google Shape;390;p45"/>
            <p:cNvSpPr/>
            <p:nvPr/>
          </p:nvSpPr>
          <p:spPr>
            <a:xfrm>
              <a:off x="1202100" y="964075"/>
              <a:ext cx="1971047" cy="2229642"/>
            </a:xfrm>
            <a:custGeom>
              <a:avLst/>
              <a:gdLst/>
              <a:ahLst/>
              <a:cxnLst/>
              <a:rect l="l" t="t" r="r" b="b"/>
              <a:pathLst>
                <a:path w="89400" h="101129" extrusionOk="0">
                  <a:moveTo>
                    <a:pt x="89375" y="72056"/>
                  </a:moveTo>
                  <a:cubicBezTo>
                    <a:pt x="89400" y="74186"/>
                    <a:pt x="88297" y="76191"/>
                    <a:pt x="86467" y="77269"/>
                  </a:cubicBezTo>
                  <a:lnTo>
                    <a:pt x="77720" y="82507"/>
                  </a:lnTo>
                  <a:lnTo>
                    <a:pt x="69750" y="87269"/>
                  </a:lnTo>
                  <a:lnTo>
                    <a:pt x="68347" y="88096"/>
                  </a:lnTo>
                  <a:lnTo>
                    <a:pt x="67846" y="88397"/>
                  </a:lnTo>
                  <a:lnTo>
                    <a:pt x="48422" y="100001"/>
                  </a:lnTo>
                  <a:cubicBezTo>
                    <a:pt x="46592" y="101079"/>
                    <a:pt x="44312" y="101129"/>
                    <a:pt x="42457" y="100076"/>
                  </a:cubicBezTo>
                  <a:lnTo>
                    <a:pt x="3760" y="78497"/>
                  </a:lnTo>
                  <a:cubicBezTo>
                    <a:pt x="1905" y="77469"/>
                    <a:pt x="727" y="75515"/>
                    <a:pt x="702" y="73384"/>
                  </a:cubicBezTo>
                  <a:lnTo>
                    <a:pt x="26" y="29073"/>
                  </a:lnTo>
                  <a:cubicBezTo>
                    <a:pt x="1" y="26943"/>
                    <a:pt x="1103" y="24938"/>
                    <a:pt x="2933" y="23860"/>
                  </a:cubicBezTo>
                  <a:lnTo>
                    <a:pt x="40978" y="1128"/>
                  </a:lnTo>
                  <a:cubicBezTo>
                    <a:pt x="42808" y="25"/>
                    <a:pt x="45089" y="0"/>
                    <a:pt x="46968" y="1028"/>
                  </a:cubicBezTo>
                  <a:lnTo>
                    <a:pt x="85665" y="22632"/>
                  </a:lnTo>
                  <a:cubicBezTo>
                    <a:pt x="87520" y="23660"/>
                    <a:pt x="88698" y="25614"/>
                    <a:pt x="88723" y="27745"/>
                  </a:cubicBezTo>
                  <a:lnTo>
                    <a:pt x="89375" y="72056"/>
                  </a:ln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5"/>
            <p:cNvSpPr/>
            <p:nvPr/>
          </p:nvSpPr>
          <p:spPr>
            <a:xfrm>
              <a:off x="1702763" y="1195898"/>
              <a:ext cx="1212921" cy="1928759"/>
            </a:xfrm>
            <a:custGeom>
              <a:avLst/>
              <a:gdLst/>
              <a:ahLst/>
              <a:cxnLst/>
              <a:rect l="l" t="t" r="r" b="b"/>
              <a:pathLst>
                <a:path w="55014" h="87482" extrusionOk="0">
                  <a:moveTo>
                    <a:pt x="28171" y="24248"/>
                  </a:moveTo>
                  <a:lnTo>
                    <a:pt x="37946" y="24850"/>
                  </a:lnTo>
                  <a:cubicBezTo>
                    <a:pt x="35339" y="27256"/>
                    <a:pt x="31931" y="36830"/>
                    <a:pt x="31931" y="36830"/>
                  </a:cubicBezTo>
                  <a:lnTo>
                    <a:pt x="30477" y="36178"/>
                  </a:lnTo>
                  <a:cubicBezTo>
                    <a:pt x="30190" y="36064"/>
                    <a:pt x="29931" y="36015"/>
                    <a:pt x="29698" y="36015"/>
                  </a:cubicBezTo>
                  <a:cubicBezTo>
                    <a:pt x="28414" y="36015"/>
                    <a:pt x="27904" y="37491"/>
                    <a:pt x="27871" y="37628"/>
                  </a:cubicBezTo>
                  <a:lnTo>
                    <a:pt x="27871" y="37628"/>
                  </a:lnTo>
                  <a:cubicBezTo>
                    <a:pt x="28747" y="33645"/>
                    <a:pt x="28547" y="30614"/>
                    <a:pt x="28547" y="30614"/>
                  </a:cubicBezTo>
                  <a:cubicBezTo>
                    <a:pt x="28447" y="26479"/>
                    <a:pt x="28171" y="24248"/>
                    <a:pt x="28171" y="24248"/>
                  </a:cubicBezTo>
                  <a:close/>
                  <a:moveTo>
                    <a:pt x="22377" y="0"/>
                  </a:moveTo>
                  <a:cubicBezTo>
                    <a:pt x="20370" y="0"/>
                    <a:pt x="18465" y="643"/>
                    <a:pt x="17344" y="2344"/>
                  </a:cubicBezTo>
                  <a:cubicBezTo>
                    <a:pt x="16049" y="1387"/>
                    <a:pt x="14373" y="858"/>
                    <a:pt x="12745" y="858"/>
                  </a:cubicBezTo>
                  <a:cubicBezTo>
                    <a:pt x="12326" y="858"/>
                    <a:pt x="11910" y="893"/>
                    <a:pt x="11504" y="965"/>
                  </a:cubicBezTo>
                  <a:cubicBezTo>
                    <a:pt x="11053" y="1040"/>
                    <a:pt x="10602" y="1191"/>
                    <a:pt x="10176" y="1366"/>
                  </a:cubicBezTo>
                  <a:cubicBezTo>
                    <a:pt x="8647" y="2018"/>
                    <a:pt x="7595" y="3271"/>
                    <a:pt x="7244" y="4875"/>
                  </a:cubicBezTo>
                  <a:cubicBezTo>
                    <a:pt x="7168" y="5176"/>
                    <a:pt x="7143" y="5451"/>
                    <a:pt x="7143" y="5727"/>
                  </a:cubicBezTo>
                  <a:lnTo>
                    <a:pt x="1128" y="5727"/>
                  </a:lnTo>
                  <a:cubicBezTo>
                    <a:pt x="326" y="5727"/>
                    <a:pt x="1" y="6303"/>
                    <a:pt x="402" y="6980"/>
                  </a:cubicBezTo>
                  <a:cubicBezTo>
                    <a:pt x="402" y="6980"/>
                    <a:pt x="1404" y="8709"/>
                    <a:pt x="3384" y="8835"/>
                  </a:cubicBezTo>
                  <a:cubicBezTo>
                    <a:pt x="4412" y="8885"/>
                    <a:pt x="6216" y="8885"/>
                    <a:pt x="7745" y="8885"/>
                  </a:cubicBezTo>
                  <a:cubicBezTo>
                    <a:pt x="7770" y="9010"/>
                    <a:pt x="7820" y="9136"/>
                    <a:pt x="7845" y="9286"/>
                  </a:cubicBezTo>
                  <a:cubicBezTo>
                    <a:pt x="7895" y="9612"/>
                    <a:pt x="7895" y="9963"/>
                    <a:pt x="7845" y="10288"/>
                  </a:cubicBezTo>
                  <a:cubicBezTo>
                    <a:pt x="7795" y="10439"/>
                    <a:pt x="7770" y="10564"/>
                    <a:pt x="7720" y="10689"/>
                  </a:cubicBezTo>
                  <a:cubicBezTo>
                    <a:pt x="7595" y="11015"/>
                    <a:pt x="7068" y="11542"/>
                    <a:pt x="7043" y="11842"/>
                  </a:cubicBezTo>
                  <a:cubicBezTo>
                    <a:pt x="6993" y="12694"/>
                    <a:pt x="8321" y="12895"/>
                    <a:pt x="7920" y="13672"/>
                  </a:cubicBezTo>
                  <a:cubicBezTo>
                    <a:pt x="8296" y="13998"/>
                    <a:pt x="8021" y="14549"/>
                    <a:pt x="8672" y="14574"/>
                  </a:cubicBezTo>
                  <a:cubicBezTo>
                    <a:pt x="8873" y="15251"/>
                    <a:pt x="8973" y="16153"/>
                    <a:pt x="9650" y="16579"/>
                  </a:cubicBezTo>
                  <a:cubicBezTo>
                    <a:pt x="9976" y="16780"/>
                    <a:pt x="10326" y="16861"/>
                    <a:pt x="10680" y="16861"/>
                  </a:cubicBezTo>
                  <a:cubicBezTo>
                    <a:pt x="11034" y="16861"/>
                    <a:pt x="11392" y="16780"/>
                    <a:pt x="11730" y="16654"/>
                  </a:cubicBezTo>
                  <a:cubicBezTo>
                    <a:pt x="12331" y="16654"/>
                    <a:pt x="12933" y="16679"/>
                    <a:pt x="13534" y="16905"/>
                  </a:cubicBezTo>
                  <a:cubicBezTo>
                    <a:pt x="15940" y="17832"/>
                    <a:pt x="13935" y="19637"/>
                    <a:pt x="13384" y="21116"/>
                  </a:cubicBezTo>
                  <a:cubicBezTo>
                    <a:pt x="13033" y="22018"/>
                    <a:pt x="13209" y="23020"/>
                    <a:pt x="13083" y="23973"/>
                  </a:cubicBezTo>
                  <a:cubicBezTo>
                    <a:pt x="12883" y="25176"/>
                    <a:pt x="12382" y="26253"/>
                    <a:pt x="12056" y="27406"/>
                  </a:cubicBezTo>
                  <a:cubicBezTo>
                    <a:pt x="11229" y="30263"/>
                    <a:pt x="12256" y="31416"/>
                    <a:pt x="13534" y="33822"/>
                  </a:cubicBezTo>
                  <a:cubicBezTo>
                    <a:pt x="13635" y="33998"/>
                    <a:pt x="13735" y="34173"/>
                    <a:pt x="13810" y="34374"/>
                  </a:cubicBezTo>
                  <a:cubicBezTo>
                    <a:pt x="13585" y="34274"/>
                    <a:pt x="13359" y="34173"/>
                    <a:pt x="13158" y="34098"/>
                  </a:cubicBezTo>
                  <a:cubicBezTo>
                    <a:pt x="11930" y="33572"/>
                    <a:pt x="9775" y="33396"/>
                    <a:pt x="9023" y="32845"/>
                  </a:cubicBezTo>
                  <a:cubicBezTo>
                    <a:pt x="9123" y="31717"/>
                    <a:pt x="8873" y="30965"/>
                    <a:pt x="8296" y="30113"/>
                  </a:cubicBezTo>
                  <a:cubicBezTo>
                    <a:pt x="7920" y="29562"/>
                    <a:pt x="6517" y="28409"/>
                    <a:pt x="5815" y="28384"/>
                  </a:cubicBezTo>
                  <a:cubicBezTo>
                    <a:pt x="4011" y="28384"/>
                    <a:pt x="1780" y="32269"/>
                    <a:pt x="3334" y="33672"/>
                  </a:cubicBezTo>
                  <a:cubicBezTo>
                    <a:pt x="6943" y="36980"/>
                    <a:pt x="11229" y="38660"/>
                    <a:pt x="15590" y="40715"/>
                  </a:cubicBezTo>
                  <a:cubicBezTo>
                    <a:pt x="15640" y="40940"/>
                    <a:pt x="15690" y="41191"/>
                    <a:pt x="15765" y="41416"/>
                  </a:cubicBezTo>
                  <a:cubicBezTo>
                    <a:pt x="16467" y="44073"/>
                    <a:pt x="17419" y="46780"/>
                    <a:pt x="17870" y="49487"/>
                  </a:cubicBezTo>
                  <a:cubicBezTo>
                    <a:pt x="18647" y="54148"/>
                    <a:pt x="14813" y="58359"/>
                    <a:pt x="12231" y="61868"/>
                  </a:cubicBezTo>
                  <a:cubicBezTo>
                    <a:pt x="11204" y="63271"/>
                    <a:pt x="8923" y="65402"/>
                    <a:pt x="7620" y="67582"/>
                  </a:cubicBezTo>
                  <a:cubicBezTo>
                    <a:pt x="7620" y="67582"/>
                    <a:pt x="5965" y="70113"/>
                    <a:pt x="5665" y="72519"/>
                  </a:cubicBezTo>
                  <a:lnTo>
                    <a:pt x="6341" y="82093"/>
                  </a:lnTo>
                  <a:lnTo>
                    <a:pt x="15991" y="87482"/>
                  </a:lnTo>
                  <a:cubicBezTo>
                    <a:pt x="15991" y="87482"/>
                    <a:pt x="17795" y="83622"/>
                    <a:pt x="15464" y="75502"/>
                  </a:cubicBezTo>
                  <a:cubicBezTo>
                    <a:pt x="15865" y="75076"/>
                    <a:pt x="16216" y="74524"/>
                    <a:pt x="16692" y="73973"/>
                  </a:cubicBezTo>
                  <a:cubicBezTo>
                    <a:pt x="19524" y="70840"/>
                    <a:pt x="22908" y="68309"/>
                    <a:pt x="26066" y="65527"/>
                  </a:cubicBezTo>
                  <a:cubicBezTo>
                    <a:pt x="26717" y="66529"/>
                    <a:pt x="27444" y="67507"/>
                    <a:pt x="28146" y="68459"/>
                  </a:cubicBezTo>
                  <a:cubicBezTo>
                    <a:pt x="29850" y="70715"/>
                    <a:pt x="31404" y="73071"/>
                    <a:pt x="33434" y="75001"/>
                  </a:cubicBezTo>
                  <a:cubicBezTo>
                    <a:pt x="34387" y="75928"/>
                    <a:pt x="35464" y="76880"/>
                    <a:pt x="36743" y="77281"/>
                  </a:cubicBezTo>
                  <a:cubicBezTo>
                    <a:pt x="38121" y="77682"/>
                    <a:pt x="39625" y="77482"/>
                    <a:pt x="41053" y="77632"/>
                  </a:cubicBezTo>
                  <a:cubicBezTo>
                    <a:pt x="41316" y="77655"/>
                    <a:pt x="41618" y="77661"/>
                    <a:pt x="41941" y="77661"/>
                  </a:cubicBezTo>
                  <a:cubicBezTo>
                    <a:pt x="42292" y="77661"/>
                    <a:pt x="42667" y="77654"/>
                    <a:pt x="43040" y="77654"/>
                  </a:cubicBezTo>
                  <a:cubicBezTo>
                    <a:pt x="43831" y="77654"/>
                    <a:pt x="44613" y="77686"/>
                    <a:pt x="45139" y="77883"/>
                  </a:cubicBezTo>
                  <a:cubicBezTo>
                    <a:pt x="45164" y="77908"/>
                    <a:pt x="45189" y="77908"/>
                    <a:pt x="45214" y="77933"/>
                  </a:cubicBezTo>
                  <a:cubicBezTo>
                    <a:pt x="45364" y="77808"/>
                    <a:pt x="45489" y="77682"/>
                    <a:pt x="45640" y="77582"/>
                  </a:cubicBezTo>
                  <a:cubicBezTo>
                    <a:pt x="46066" y="77281"/>
                    <a:pt x="46542" y="77006"/>
                    <a:pt x="47043" y="76755"/>
                  </a:cubicBezTo>
                  <a:lnTo>
                    <a:pt x="55013" y="71993"/>
                  </a:lnTo>
                  <a:cubicBezTo>
                    <a:pt x="52298" y="70725"/>
                    <a:pt x="48704" y="69800"/>
                    <a:pt x="45376" y="69800"/>
                  </a:cubicBezTo>
                  <a:cubicBezTo>
                    <a:pt x="44034" y="69800"/>
                    <a:pt x="42735" y="69950"/>
                    <a:pt x="41555" y="70289"/>
                  </a:cubicBezTo>
                  <a:cubicBezTo>
                    <a:pt x="41129" y="68309"/>
                    <a:pt x="40377" y="66279"/>
                    <a:pt x="39449" y="64349"/>
                  </a:cubicBezTo>
                  <a:lnTo>
                    <a:pt x="42432" y="64349"/>
                  </a:lnTo>
                  <a:cubicBezTo>
                    <a:pt x="42758" y="64349"/>
                    <a:pt x="43033" y="64073"/>
                    <a:pt x="43033" y="63722"/>
                  </a:cubicBezTo>
                  <a:cubicBezTo>
                    <a:pt x="43033" y="63396"/>
                    <a:pt x="42758" y="63121"/>
                    <a:pt x="42432" y="63121"/>
                  </a:cubicBezTo>
                  <a:lnTo>
                    <a:pt x="38823" y="63121"/>
                  </a:lnTo>
                  <a:cubicBezTo>
                    <a:pt x="38447" y="62444"/>
                    <a:pt x="38071" y="61767"/>
                    <a:pt x="37645" y="61141"/>
                  </a:cubicBezTo>
                  <a:lnTo>
                    <a:pt x="46342" y="61141"/>
                  </a:lnTo>
                  <a:cubicBezTo>
                    <a:pt x="46818" y="61141"/>
                    <a:pt x="47194" y="60740"/>
                    <a:pt x="47194" y="60289"/>
                  </a:cubicBezTo>
                  <a:cubicBezTo>
                    <a:pt x="47194" y="59813"/>
                    <a:pt x="46818" y="59437"/>
                    <a:pt x="46342" y="59437"/>
                  </a:cubicBezTo>
                  <a:lnTo>
                    <a:pt x="36517" y="59437"/>
                  </a:lnTo>
                  <a:cubicBezTo>
                    <a:pt x="36091" y="58885"/>
                    <a:pt x="35690" y="58334"/>
                    <a:pt x="35264" y="57833"/>
                  </a:cubicBezTo>
                  <a:cubicBezTo>
                    <a:pt x="34813" y="57306"/>
                    <a:pt x="34261" y="56730"/>
                    <a:pt x="33660" y="56178"/>
                  </a:cubicBezTo>
                  <a:cubicBezTo>
                    <a:pt x="34261" y="54474"/>
                    <a:pt x="34437" y="52619"/>
                    <a:pt x="33961" y="50840"/>
                  </a:cubicBezTo>
                  <a:cubicBezTo>
                    <a:pt x="33660" y="49662"/>
                    <a:pt x="33108" y="48609"/>
                    <a:pt x="32507" y="47557"/>
                  </a:cubicBezTo>
                  <a:lnTo>
                    <a:pt x="37670" y="47557"/>
                  </a:lnTo>
                  <a:cubicBezTo>
                    <a:pt x="38021" y="47557"/>
                    <a:pt x="38296" y="47256"/>
                    <a:pt x="38296" y="46930"/>
                  </a:cubicBezTo>
                  <a:cubicBezTo>
                    <a:pt x="38296" y="46579"/>
                    <a:pt x="38021" y="46304"/>
                    <a:pt x="37670" y="46304"/>
                  </a:cubicBezTo>
                  <a:lnTo>
                    <a:pt x="31830" y="46304"/>
                  </a:lnTo>
                  <a:cubicBezTo>
                    <a:pt x="31580" y="45878"/>
                    <a:pt x="31354" y="45426"/>
                    <a:pt x="31154" y="44975"/>
                  </a:cubicBezTo>
                  <a:lnTo>
                    <a:pt x="43835" y="44975"/>
                  </a:lnTo>
                  <a:cubicBezTo>
                    <a:pt x="44312" y="44975"/>
                    <a:pt x="44687" y="44599"/>
                    <a:pt x="44687" y="44123"/>
                  </a:cubicBezTo>
                  <a:cubicBezTo>
                    <a:pt x="44687" y="43647"/>
                    <a:pt x="44312" y="43271"/>
                    <a:pt x="43835" y="43271"/>
                  </a:cubicBezTo>
                  <a:lnTo>
                    <a:pt x="31504" y="43271"/>
                  </a:lnTo>
                  <a:cubicBezTo>
                    <a:pt x="33309" y="42820"/>
                    <a:pt x="34036" y="41542"/>
                    <a:pt x="34311" y="39512"/>
                  </a:cubicBezTo>
                  <a:cubicBezTo>
                    <a:pt x="34637" y="37056"/>
                    <a:pt x="36567" y="35827"/>
                    <a:pt x="37996" y="33847"/>
                  </a:cubicBezTo>
                  <a:cubicBezTo>
                    <a:pt x="39850" y="31316"/>
                    <a:pt x="41555" y="28659"/>
                    <a:pt x="42808" y="25777"/>
                  </a:cubicBezTo>
                  <a:cubicBezTo>
                    <a:pt x="43986" y="23096"/>
                    <a:pt x="42958" y="21993"/>
                    <a:pt x="40477" y="20840"/>
                  </a:cubicBezTo>
                  <a:cubicBezTo>
                    <a:pt x="40151" y="20690"/>
                    <a:pt x="39825" y="20564"/>
                    <a:pt x="39499" y="20414"/>
                  </a:cubicBezTo>
                  <a:lnTo>
                    <a:pt x="42106" y="20414"/>
                  </a:lnTo>
                  <a:cubicBezTo>
                    <a:pt x="42457" y="20414"/>
                    <a:pt x="42733" y="20138"/>
                    <a:pt x="42733" y="19787"/>
                  </a:cubicBezTo>
                  <a:cubicBezTo>
                    <a:pt x="42733" y="19461"/>
                    <a:pt x="42457" y="19186"/>
                    <a:pt x="42106" y="19186"/>
                  </a:cubicBezTo>
                  <a:lnTo>
                    <a:pt x="36517" y="19186"/>
                  </a:lnTo>
                  <a:cubicBezTo>
                    <a:pt x="35289" y="18684"/>
                    <a:pt x="34036" y="18233"/>
                    <a:pt x="32758" y="17832"/>
                  </a:cubicBezTo>
                  <a:lnTo>
                    <a:pt x="42231" y="17832"/>
                  </a:lnTo>
                  <a:cubicBezTo>
                    <a:pt x="42708" y="17832"/>
                    <a:pt x="43083" y="17456"/>
                    <a:pt x="43083" y="16980"/>
                  </a:cubicBezTo>
                  <a:cubicBezTo>
                    <a:pt x="43083" y="16529"/>
                    <a:pt x="42708" y="16153"/>
                    <a:pt x="42231" y="16153"/>
                  </a:cubicBezTo>
                  <a:lnTo>
                    <a:pt x="27444" y="16153"/>
                  </a:lnTo>
                  <a:cubicBezTo>
                    <a:pt x="27294" y="16153"/>
                    <a:pt x="27169" y="16178"/>
                    <a:pt x="27043" y="16253"/>
                  </a:cubicBezTo>
                  <a:cubicBezTo>
                    <a:pt x="26041" y="16028"/>
                    <a:pt x="25038" y="15852"/>
                    <a:pt x="24061" y="15677"/>
                  </a:cubicBezTo>
                  <a:cubicBezTo>
                    <a:pt x="20978" y="15201"/>
                    <a:pt x="19850" y="14324"/>
                    <a:pt x="19850" y="11141"/>
                  </a:cubicBezTo>
                  <a:cubicBezTo>
                    <a:pt x="19850" y="9436"/>
                    <a:pt x="20076" y="7682"/>
                    <a:pt x="19750" y="6053"/>
                  </a:cubicBezTo>
                  <a:lnTo>
                    <a:pt x="19750" y="6053"/>
                  </a:lnTo>
                  <a:cubicBezTo>
                    <a:pt x="20527" y="6479"/>
                    <a:pt x="21329" y="6730"/>
                    <a:pt x="22131" y="6730"/>
                  </a:cubicBezTo>
                  <a:cubicBezTo>
                    <a:pt x="22872" y="6719"/>
                    <a:pt x="23496" y="6648"/>
                    <a:pt x="24089" y="6648"/>
                  </a:cubicBezTo>
                  <a:cubicBezTo>
                    <a:pt x="24920" y="6648"/>
                    <a:pt x="25692" y="6788"/>
                    <a:pt x="26642" y="7431"/>
                  </a:cubicBezTo>
                  <a:cubicBezTo>
                    <a:pt x="28896" y="8943"/>
                    <a:pt x="32455" y="10384"/>
                    <a:pt x="35678" y="10384"/>
                  </a:cubicBezTo>
                  <a:cubicBezTo>
                    <a:pt x="38226" y="10384"/>
                    <a:pt x="40564" y="9484"/>
                    <a:pt x="41880" y="7005"/>
                  </a:cubicBezTo>
                  <a:lnTo>
                    <a:pt x="41880" y="7005"/>
                  </a:lnTo>
                  <a:cubicBezTo>
                    <a:pt x="41134" y="7488"/>
                    <a:pt x="40291" y="7679"/>
                    <a:pt x="39424" y="7679"/>
                  </a:cubicBezTo>
                  <a:cubicBezTo>
                    <a:pt x="37906" y="7679"/>
                    <a:pt x="36315" y="7092"/>
                    <a:pt x="35038" y="6454"/>
                  </a:cubicBezTo>
                  <a:cubicBezTo>
                    <a:pt x="33610" y="5727"/>
                    <a:pt x="32181" y="4900"/>
                    <a:pt x="30928" y="3872"/>
                  </a:cubicBezTo>
                  <a:cubicBezTo>
                    <a:pt x="29951" y="3045"/>
                    <a:pt x="29123" y="2118"/>
                    <a:pt x="27971" y="1491"/>
                  </a:cubicBezTo>
                  <a:cubicBezTo>
                    <a:pt x="26449" y="631"/>
                    <a:pt x="24363" y="0"/>
                    <a:pt x="223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 name="Google Shape;392;p45"/>
          <p:cNvSpPr txBox="1">
            <a:spLocks noGrp="1"/>
          </p:cNvSpPr>
          <p:nvPr>
            <p:ph type="title" idx="4294967295"/>
          </p:nvPr>
        </p:nvSpPr>
        <p:spPr>
          <a:xfrm>
            <a:off x="0" y="4570800"/>
            <a:ext cx="2442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FITNESS APP</a:t>
            </a:r>
            <a:endParaRPr sz="2400" dirty="0"/>
          </a:p>
        </p:txBody>
      </p:sp>
      <p:sp>
        <p:nvSpPr>
          <p:cNvPr id="2" name="TextBox 1"/>
          <p:cNvSpPr txBox="1"/>
          <p:nvPr/>
        </p:nvSpPr>
        <p:spPr>
          <a:xfrm>
            <a:off x="2316024" y="2860882"/>
            <a:ext cx="5578296" cy="1323439"/>
          </a:xfrm>
          <a:prstGeom prst="rect">
            <a:avLst/>
          </a:prstGeom>
          <a:noFill/>
        </p:spPr>
        <p:txBody>
          <a:bodyPr wrap="square" rtlCol="0">
            <a:spAutoFit/>
          </a:bodyPr>
          <a:lstStyle/>
          <a:p>
            <a:pPr marL="285750" indent="-285750">
              <a:buClr>
                <a:schemeClr val="bg1"/>
              </a:buClr>
              <a:buSzPct val="106000"/>
              <a:buFont typeface="Arial" panose="020B0604020202020204" pitchFamily="34" charset="0"/>
              <a:buChar char="•"/>
            </a:pPr>
            <a:r>
              <a:rPr lang="en-US" sz="1600" dirty="0">
                <a:solidFill>
                  <a:schemeClr val="bg1"/>
                </a:solidFill>
              </a:rPr>
              <a:t>Administrative </a:t>
            </a:r>
            <a:r>
              <a:rPr lang="en-US" sz="1600" dirty="0" smtClean="0">
                <a:solidFill>
                  <a:schemeClr val="bg1"/>
                </a:solidFill>
              </a:rPr>
              <a:t>Task</a:t>
            </a:r>
          </a:p>
          <a:p>
            <a:pPr marL="285750" indent="-285750">
              <a:buClr>
                <a:schemeClr val="bg1"/>
              </a:buClr>
              <a:buSzPct val="106000"/>
              <a:buFont typeface="Arial" panose="020B0604020202020204" pitchFamily="34" charset="0"/>
              <a:buChar char="•"/>
            </a:pPr>
            <a:r>
              <a:rPr lang="en-US" sz="1600" dirty="0" smtClean="0">
                <a:solidFill>
                  <a:schemeClr val="bg1"/>
                </a:solidFill>
              </a:rPr>
              <a:t>Add </a:t>
            </a:r>
            <a:r>
              <a:rPr lang="en-US" sz="1600" dirty="0">
                <a:solidFill>
                  <a:schemeClr val="bg1"/>
                </a:solidFill>
              </a:rPr>
              <a:t>or delete Exercise </a:t>
            </a:r>
            <a:endParaRPr lang="en-US" sz="1600" dirty="0" smtClean="0">
              <a:solidFill>
                <a:schemeClr val="bg1"/>
              </a:solidFill>
            </a:endParaRPr>
          </a:p>
          <a:p>
            <a:pPr marL="285750" indent="-285750">
              <a:buClr>
                <a:schemeClr val="bg1"/>
              </a:buClr>
              <a:buSzPct val="106000"/>
              <a:buFont typeface="Arial" panose="020B0604020202020204" pitchFamily="34" charset="0"/>
              <a:buChar char="•"/>
            </a:pPr>
            <a:r>
              <a:rPr lang="en-US" sz="1600" dirty="0" smtClean="0">
                <a:solidFill>
                  <a:schemeClr val="bg1"/>
                </a:solidFill>
              </a:rPr>
              <a:t>Easy </a:t>
            </a:r>
            <a:r>
              <a:rPr lang="en-US" sz="1600" dirty="0">
                <a:solidFill>
                  <a:schemeClr val="bg1"/>
                </a:solidFill>
              </a:rPr>
              <a:t>way to test your health</a:t>
            </a:r>
            <a:r>
              <a:rPr lang="en-US" sz="1600" dirty="0" smtClean="0">
                <a:solidFill>
                  <a:schemeClr val="bg1"/>
                </a:solidFill>
              </a:rPr>
              <a:t>.</a:t>
            </a:r>
          </a:p>
          <a:p>
            <a:pPr marL="285750" indent="-285750">
              <a:buClr>
                <a:schemeClr val="bg1"/>
              </a:buClr>
              <a:buSzPct val="106000"/>
              <a:buFont typeface="Arial" panose="020B0604020202020204" pitchFamily="34" charset="0"/>
              <a:buChar char="•"/>
            </a:pPr>
            <a:r>
              <a:rPr lang="en-US" sz="1600" dirty="0" smtClean="0">
                <a:solidFill>
                  <a:schemeClr val="bg1"/>
                </a:solidFill>
              </a:rPr>
              <a:t>User-friendly </a:t>
            </a:r>
            <a:r>
              <a:rPr lang="en-US" sz="1600" dirty="0">
                <a:solidFill>
                  <a:schemeClr val="bg1"/>
                </a:solidFill>
              </a:rPr>
              <a:t>app for easy understanding. </a:t>
            </a:r>
            <a:endParaRPr lang="en-US" sz="1600" dirty="0" smtClean="0">
              <a:solidFill>
                <a:schemeClr val="bg1"/>
              </a:solidFill>
            </a:endParaRPr>
          </a:p>
          <a:p>
            <a:pPr marL="285750" indent="-285750">
              <a:buClr>
                <a:schemeClr val="bg1"/>
              </a:buClr>
              <a:buSzPct val="106000"/>
              <a:buFont typeface="Arial" panose="020B0604020202020204" pitchFamily="34" charset="0"/>
              <a:buChar char="•"/>
            </a:pPr>
            <a:r>
              <a:rPr lang="en-US" sz="1600" dirty="0" smtClean="0">
                <a:solidFill>
                  <a:schemeClr val="bg1"/>
                </a:solidFill>
              </a:rPr>
              <a:t>Can </a:t>
            </a:r>
            <a:r>
              <a:rPr lang="en-US" sz="1600" dirty="0">
                <a:solidFill>
                  <a:schemeClr val="bg1"/>
                </a:solidFill>
              </a:rPr>
              <a:t>reduce usage of time.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54"/>
          <p:cNvSpPr txBox="1">
            <a:spLocks noGrp="1"/>
          </p:cNvSpPr>
          <p:nvPr>
            <p:ph type="subTitle" idx="1"/>
          </p:nvPr>
        </p:nvSpPr>
        <p:spPr>
          <a:xfrm>
            <a:off x="579913" y="1145866"/>
            <a:ext cx="3294300" cy="41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THE APP DESIGN</a:t>
            </a:r>
            <a:endParaRPr dirty="0"/>
          </a:p>
        </p:txBody>
      </p:sp>
      <p:sp>
        <p:nvSpPr>
          <p:cNvPr id="594" name="Google Shape;594;p54"/>
          <p:cNvSpPr txBox="1">
            <a:spLocks noGrp="1"/>
          </p:cNvSpPr>
          <p:nvPr>
            <p:ph type="body" idx="2"/>
          </p:nvPr>
        </p:nvSpPr>
        <p:spPr>
          <a:xfrm>
            <a:off x="592189" y="1494165"/>
            <a:ext cx="3294300" cy="2350200"/>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US" dirty="0" smtClean="0"/>
              <a:t>Registration for the App</a:t>
            </a:r>
          </a:p>
          <a:p>
            <a:pPr marL="457200" lvl="0" indent="-317500" algn="l" rtl="0">
              <a:spcBef>
                <a:spcPts val="1000"/>
              </a:spcBef>
              <a:spcAft>
                <a:spcPts val="0"/>
              </a:spcAft>
              <a:buSzPts val="1400"/>
              <a:buChar char="●"/>
            </a:pPr>
            <a:r>
              <a:rPr lang="en-US" dirty="0" smtClean="0"/>
              <a:t>Login ,if user id pass valid then go to the menu.</a:t>
            </a:r>
          </a:p>
          <a:p>
            <a:pPr marL="457200" lvl="0" indent="-317500" algn="l" rtl="0">
              <a:spcBef>
                <a:spcPts val="1000"/>
              </a:spcBef>
              <a:spcAft>
                <a:spcPts val="0"/>
              </a:spcAft>
              <a:buSzPts val="1400"/>
              <a:buChar char="●"/>
            </a:pPr>
            <a:r>
              <a:rPr lang="en-US" dirty="0" smtClean="0"/>
              <a:t>In menu</a:t>
            </a:r>
          </a:p>
          <a:p>
            <a:pPr marL="457200" lvl="0" indent="-317500" algn="l" rtl="0">
              <a:spcBef>
                <a:spcPts val="1000"/>
              </a:spcBef>
              <a:spcAft>
                <a:spcPts val="0"/>
              </a:spcAft>
              <a:buSzPts val="1400"/>
              <a:buChar char="●"/>
            </a:pPr>
            <a:r>
              <a:rPr lang="en-US" dirty="0" smtClean="0"/>
              <a:t>Can choose exercises, and daily walking</a:t>
            </a:r>
          </a:p>
          <a:p>
            <a:pPr marL="457200" lvl="0" indent="-317500" algn="l" rtl="0">
              <a:spcBef>
                <a:spcPts val="1000"/>
              </a:spcBef>
              <a:spcAft>
                <a:spcPts val="0"/>
              </a:spcAft>
              <a:buSzPts val="1400"/>
              <a:buChar char="●"/>
            </a:pPr>
            <a:r>
              <a:rPr lang="en-US" dirty="0" smtClean="0"/>
              <a:t>Can select different modules</a:t>
            </a:r>
          </a:p>
          <a:p>
            <a:pPr marL="457200" lvl="0" indent="-317500" algn="l" rtl="0">
              <a:spcBef>
                <a:spcPts val="1000"/>
              </a:spcBef>
              <a:spcAft>
                <a:spcPts val="0"/>
              </a:spcAft>
              <a:buSzPts val="1400"/>
              <a:buChar char="●"/>
            </a:pPr>
            <a:r>
              <a:rPr lang="en-US" dirty="0" smtClean="0"/>
              <a:t>After selecting choice of module user get exercise instruction accordingly.</a:t>
            </a:r>
          </a:p>
          <a:p>
            <a:pPr marL="457200" lvl="0" indent="-317500" algn="l" rtl="0">
              <a:spcBef>
                <a:spcPts val="1000"/>
              </a:spcBef>
              <a:spcAft>
                <a:spcPts val="0"/>
              </a:spcAft>
              <a:buSzPts val="1400"/>
              <a:buChar char="●"/>
            </a:pPr>
            <a:r>
              <a:rPr lang="en-US" dirty="0" smtClean="0"/>
              <a:t>Logout</a:t>
            </a:r>
            <a:endParaRPr dirty="0"/>
          </a:p>
        </p:txBody>
      </p:sp>
      <p:sp>
        <p:nvSpPr>
          <p:cNvPr id="595" name="Google Shape;595;p54"/>
          <p:cNvSpPr txBox="1">
            <a:spLocks noGrp="1"/>
          </p:cNvSpPr>
          <p:nvPr>
            <p:ph type="title"/>
          </p:nvPr>
        </p:nvSpPr>
        <p:spPr>
          <a:xfrm>
            <a:off x="710550" y="486908"/>
            <a:ext cx="77229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PRODUCT </a:t>
            </a:r>
            <a:r>
              <a:rPr lang="en" dirty="0" smtClean="0"/>
              <a:t>Design</a:t>
            </a:r>
            <a:endParaRPr dirty="0"/>
          </a:p>
        </p:txBody>
      </p:sp>
      <p:grpSp>
        <p:nvGrpSpPr>
          <p:cNvPr id="596" name="Google Shape;596;p54"/>
          <p:cNvGrpSpPr/>
          <p:nvPr/>
        </p:nvGrpSpPr>
        <p:grpSpPr>
          <a:xfrm>
            <a:off x="4782449" y="1038975"/>
            <a:ext cx="1676440" cy="3390644"/>
            <a:chOff x="4782449" y="1038975"/>
            <a:chExt cx="1676440" cy="3390644"/>
          </a:xfrm>
        </p:grpSpPr>
        <p:sp>
          <p:nvSpPr>
            <p:cNvPr id="597" name="Google Shape;597;p54"/>
            <p:cNvSpPr/>
            <p:nvPr/>
          </p:nvSpPr>
          <p:spPr>
            <a:xfrm>
              <a:off x="4782449" y="1038975"/>
              <a:ext cx="1676440" cy="3390644"/>
            </a:xfrm>
            <a:custGeom>
              <a:avLst/>
              <a:gdLst/>
              <a:ahLst/>
              <a:cxnLst/>
              <a:rect l="l" t="t" r="r" b="b"/>
              <a:pathLst>
                <a:path w="100506" h="203276" extrusionOk="0">
                  <a:moveTo>
                    <a:pt x="16435" y="1"/>
                  </a:moveTo>
                  <a:lnTo>
                    <a:pt x="84071" y="1"/>
                  </a:lnTo>
                  <a:cubicBezTo>
                    <a:pt x="93177" y="1"/>
                    <a:pt x="100506" y="7332"/>
                    <a:pt x="100506" y="16437"/>
                  </a:cubicBezTo>
                  <a:lnTo>
                    <a:pt x="100506" y="186841"/>
                  </a:lnTo>
                  <a:cubicBezTo>
                    <a:pt x="100506" y="195946"/>
                    <a:pt x="93177" y="203275"/>
                    <a:pt x="84071" y="203275"/>
                  </a:cubicBezTo>
                  <a:lnTo>
                    <a:pt x="16435" y="203275"/>
                  </a:lnTo>
                  <a:cubicBezTo>
                    <a:pt x="7329" y="203275"/>
                    <a:pt x="0" y="195946"/>
                    <a:pt x="0" y="186841"/>
                  </a:cubicBezTo>
                  <a:lnTo>
                    <a:pt x="0" y="16437"/>
                  </a:lnTo>
                  <a:cubicBezTo>
                    <a:pt x="0" y="7332"/>
                    <a:pt x="7329" y="1"/>
                    <a:pt x="16435"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 name="Google Shape;598;p54"/>
            <p:cNvGrpSpPr/>
            <p:nvPr/>
          </p:nvGrpSpPr>
          <p:grpSpPr>
            <a:xfrm>
              <a:off x="4878504" y="1120947"/>
              <a:ext cx="1484398" cy="3225558"/>
              <a:chOff x="4549584" y="803641"/>
              <a:chExt cx="1626737" cy="3534858"/>
            </a:xfrm>
          </p:grpSpPr>
          <p:sp>
            <p:nvSpPr>
              <p:cNvPr id="599" name="Google Shape;599;p54"/>
              <p:cNvSpPr/>
              <p:nvPr/>
            </p:nvSpPr>
            <p:spPr>
              <a:xfrm>
                <a:off x="4549584" y="803641"/>
                <a:ext cx="1626737" cy="3534840"/>
              </a:xfrm>
              <a:custGeom>
                <a:avLst/>
                <a:gdLst/>
                <a:ahLst/>
                <a:cxnLst/>
                <a:rect l="l" t="t" r="r" b="b"/>
                <a:pathLst>
                  <a:path w="88990" h="193372" extrusionOk="0">
                    <a:moveTo>
                      <a:pt x="12962" y="1"/>
                    </a:moveTo>
                    <a:cubicBezTo>
                      <a:pt x="5782" y="1"/>
                      <a:pt x="1" y="5782"/>
                      <a:pt x="1" y="12963"/>
                    </a:cubicBezTo>
                    <a:lnTo>
                      <a:pt x="1" y="180410"/>
                    </a:lnTo>
                    <a:cubicBezTo>
                      <a:pt x="1" y="187590"/>
                      <a:pt x="5782" y="193371"/>
                      <a:pt x="12962" y="193371"/>
                    </a:cubicBezTo>
                    <a:lnTo>
                      <a:pt x="76028" y="193371"/>
                    </a:lnTo>
                    <a:cubicBezTo>
                      <a:pt x="83208" y="193371"/>
                      <a:pt x="88989" y="187590"/>
                      <a:pt x="88989" y="180410"/>
                    </a:cubicBezTo>
                    <a:lnTo>
                      <a:pt x="88989" y="12963"/>
                    </a:lnTo>
                    <a:cubicBezTo>
                      <a:pt x="88989" y="5782"/>
                      <a:pt x="83208" y="1"/>
                      <a:pt x="760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4"/>
              <p:cNvSpPr/>
              <p:nvPr/>
            </p:nvSpPr>
            <p:spPr>
              <a:xfrm>
                <a:off x="4549584" y="803696"/>
                <a:ext cx="1626737" cy="3534804"/>
              </a:xfrm>
              <a:custGeom>
                <a:avLst/>
                <a:gdLst/>
                <a:ahLst/>
                <a:cxnLst/>
                <a:rect l="l" t="t" r="r" b="b"/>
                <a:pathLst>
                  <a:path w="88990" h="193370" extrusionOk="0">
                    <a:moveTo>
                      <a:pt x="12963" y="1"/>
                    </a:moveTo>
                    <a:cubicBezTo>
                      <a:pt x="5804" y="1"/>
                      <a:pt x="1" y="5798"/>
                      <a:pt x="1" y="12957"/>
                    </a:cubicBezTo>
                    <a:lnTo>
                      <a:pt x="1" y="180407"/>
                    </a:lnTo>
                    <a:cubicBezTo>
                      <a:pt x="1" y="187566"/>
                      <a:pt x="5804" y="193370"/>
                      <a:pt x="12963" y="193370"/>
                    </a:cubicBezTo>
                    <a:lnTo>
                      <a:pt x="76027" y="193370"/>
                    </a:lnTo>
                    <a:cubicBezTo>
                      <a:pt x="83186" y="193370"/>
                      <a:pt x="88989" y="187566"/>
                      <a:pt x="88989" y="180407"/>
                    </a:cubicBezTo>
                    <a:lnTo>
                      <a:pt x="88989" y="12957"/>
                    </a:lnTo>
                    <a:cubicBezTo>
                      <a:pt x="88989" y="5798"/>
                      <a:pt x="83186" y="1"/>
                      <a:pt x="760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4"/>
              <p:cNvSpPr/>
              <p:nvPr/>
            </p:nvSpPr>
            <p:spPr>
              <a:xfrm>
                <a:off x="4549584" y="803696"/>
                <a:ext cx="1626737" cy="1768115"/>
              </a:xfrm>
              <a:custGeom>
                <a:avLst/>
                <a:gdLst/>
                <a:ahLst/>
                <a:cxnLst/>
                <a:rect l="l" t="t" r="r" b="b"/>
                <a:pathLst>
                  <a:path w="88990" h="96724" extrusionOk="0">
                    <a:moveTo>
                      <a:pt x="12963" y="1"/>
                    </a:moveTo>
                    <a:cubicBezTo>
                      <a:pt x="5804" y="1"/>
                      <a:pt x="1" y="5798"/>
                      <a:pt x="1" y="12957"/>
                    </a:cubicBezTo>
                    <a:lnTo>
                      <a:pt x="1" y="79487"/>
                    </a:lnTo>
                    <a:cubicBezTo>
                      <a:pt x="12000" y="90210"/>
                      <a:pt x="27831" y="96724"/>
                      <a:pt x="45181" y="96724"/>
                    </a:cubicBezTo>
                    <a:cubicBezTo>
                      <a:pt x="61880" y="96724"/>
                      <a:pt x="77168" y="90686"/>
                      <a:pt x="88989" y="80683"/>
                    </a:cubicBezTo>
                    <a:lnTo>
                      <a:pt x="88989" y="12957"/>
                    </a:lnTo>
                    <a:cubicBezTo>
                      <a:pt x="88989" y="5798"/>
                      <a:pt x="83186" y="1"/>
                      <a:pt x="760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4"/>
              <p:cNvSpPr/>
              <p:nvPr/>
            </p:nvSpPr>
            <p:spPr>
              <a:xfrm>
                <a:off x="4806180" y="1642766"/>
                <a:ext cx="1113544" cy="1113526"/>
              </a:xfrm>
              <a:custGeom>
                <a:avLst/>
                <a:gdLst/>
                <a:ahLst/>
                <a:cxnLst/>
                <a:rect l="l" t="t" r="r" b="b"/>
                <a:pathLst>
                  <a:path w="60916" h="60915" extrusionOk="0">
                    <a:moveTo>
                      <a:pt x="30458" y="0"/>
                    </a:moveTo>
                    <a:cubicBezTo>
                      <a:pt x="22381" y="0"/>
                      <a:pt x="14634" y="3210"/>
                      <a:pt x="8921" y="8921"/>
                    </a:cubicBezTo>
                    <a:cubicBezTo>
                      <a:pt x="3210" y="14633"/>
                      <a:pt x="1" y="22380"/>
                      <a:pt x="1" y="30458"/>
                    </a:cubicBezTo>
                    <a:cubicBezTo>
                      <a:pt x="1" y="38535"/>
                      <a:pt x="3210" y="46282"/>
                      <a:pt x="8921" y="51994"/>
                    </a:cubicBezTo>
                    <a:cubicBezTo>
                      <a:pt x="14634" y="57705"/>
                      <a:pt x="22381" y="60915"/>
                      <a:pt x="30458" y="60915"/>
                    </a:cubicBezTo>
                    <a:cubicBezTo>
                      <a:pt x="38535" y="60915"/>
                      <a:pt x="46282" y="57705"/>
                      <a:pt x="51995" y="51994"/>
                    </a:cubicBezTo>
                    <a:cubicBezTo>
                      <a:pt x="57706" y="46282"/>
                      <a:pt x="60915" y="38535"/>
                      <a:pt x="60915" y="30458"/>
                    </a:cubicBezTo>
                    <a:cubicBezTo>
                      <a:pt x="60915" y="22380"/>
                      <a:pt x="57706" y="14633"/>
                      <a:pt x="51995" y="8921"/>
                    </a:cubicBezTo>
                    <a:cubicBezTo>
                      <a:pt x="46282" y="3210"/>
                      <a:pt x="38535" y="0"/>
                      <a:pt x="30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4"/>
              <p:cNvSpPr/>
              <p:nvPr/>
            </p:nvSpPr>
            <p:spPr>
              <a:xfrm>
                <a:off x="4898567" y="1731918"/>
                <a:ext cx="927472" cy="935205"/>
              </a:xfrm>
              <a:custGeom>
                <a:avLst/>
                <a:gdLst/>
                <a:ahLst/>
                <a:cxnLst/>
                <a:rect l="l" t="t" r="r" b="b"/>
                <a:pathLst>
                  <a:path w="50737" h="51160" extrusionOk="0">
                    <a:moveTo>
                      <a:pt x="25203" y="1"/>
                    </a:moveTo>
                    <a:cubicBezTo>
                      <a:pt x="24994" y="1"/>
                      <a:pt x="24784" y="3"/>
                      <a:pt x="24573" y="8"/>
                    </a:cubicBezTo>
                    <a:cubicBezTo>
                      <a:pt x="24116" y="20"/>
                      <a:pt x="23752" y="399"/>
                      <a:pt x="23763" y="857"/>
                    </a:cubicBezTo>
                    <a:cubicBezTo>
                      <a:pt x="23773" y="1304"/>
                      <a:pt x="24147" y="1667"/>
                      <a:pt x="24580" y="1667"/>
                    </a:cubicBezTo>
                    <a:cubicBezTo>
                      <a:pt x="24590" y="1667"/>
                      <a:pt x="24600" y="1667"/>
                      <a:pt x="24610" y="1667"/>
                    </a:cubicBezTo>
                    <a:cubicBezTo>
                      <a:pt x="24789" y="1663"/>
                      <a:pt x="24967" y="1661"/>
                      <a:pt x="25145" y="1661"/>
                    </a:cubicBezTo>
                    <a:cubicBezTo>
                      <a:pt x="31535" y="1661"/>
                      <a:pt x="37534" y="4130"/>
                      <a:pt x="42072" y="8667"/>
                    </a:cubicBezTo>
                    <a:cubicBezTo>
                      <a:pt x="46590" y="13184"/>
                      <a:pt x="49077" y="19192"/>
                      <a:pt x="49077" y="25581"/>
                    </a:cubicBezTo>
                    <a:cubicBezTo>
                      <a:pt x="49077" y="31971"/>
                      <a:pt x="46588" y="37977"/>
                      <a:pt x="42072" y="42495"/>
                    </a:cubicBezTo>
                    <a:cubicBezTo>
                      <a:pt x="37555" y="47012"/>
                      <a:pt x="31547" y="49501"/>
                      <a:pt x="25158" y="49501"/>
                    </a:cubicBezTo>
                    <a:cubicBezTo>
                      <a:pt x="18768" y="49501"/>
                      <a:pt x="12762" y="47012"/>
                      <a:pt x="8244" y="42495"/>
                    </a:cubicBezTo>
                    <a:cubicBezTo>
                      <a:pt x="4904" y="39155"/>
                      <a:pt x="2646" y="34952"/>
                      <a:pt x="1713" y="30343"/>
                    </a:cubicBezTo>
                    <a:cubicBezTo>
                      <a:pt x="1632" y="29952"/>
                      <a:pt x="1287" y="29682"/>
                      <a:pt x="903" y="29682"/>
                    </a:cubicBezTo>
                    <a:cubicBezTo>
                      <a:pt x="848" y="29682"/>
                      <a:pt x="793" y="29688"/>
                      <a:pt x="738" y="29699"/>
                    </a:cubicBezTo>
                    <a:cubicBezTo>
                      <a:pt x="291" y="29790"/>
                      <a:pt x="1" y="30223"/>
                      <a:pt x="89" y="30670"/>
                    </a:cubicBezTo>
                    <a:cubicBezTo>
                      <a:pt x="1085" y="35601"/>
                      <a:pt x="3499" y="40096"/>
                      <a:pt x="7070" y="43667"/>
                    </a:cubicBezTo>
                    <a:cubicBezTo>
                      <a:pt x="11903" y="48498"/>
                      <a:pt x="18325" y="51159"/>
                      <a:pt x="25158" y="51159"/>
                    </a:cubicBezTo>
                    <a:cubicBezTo>
                      <a:pt x="31990" y="51159"/>
                      <a:pt x="38414" y="48500"/>
                      <a:pt x="43245" y="43667"/>
                    </a:cubicBezTo>
                    <a:cubicBezTo>
                      <a:pt x="48076" y="38836"/>
                      <a:pt x="50737" y="32412"/>
                      <a:pt x="50737" y="25581"/>
                    </a:cubicBezTo>
                    <a:cubicBezTo>
                      <a:pt x="50737" y="18749"/>
                      <a:pt x="48076" y="12325"/>
                      <a:pt x="43245" y="7494"/>
                    </a:cubicBezTo>
                    <a:cubicBezTo>
                      <a:pt x="38407" y="2656"/>
                      <a:pt x="32011" y="1"/>
                      <a:pt x="25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4"/>
              <p:cNvSpPr/>
              <p:nvPr/>
            </p:nvSpPr>
            <p:spPr>
              <a:xfrm>
                <a:off x="5130979" y="2110807"/>
                <a:ext cx="156532" cy="231260"/>
              </a:xfrm>
              <a:custGeom>
                <a:avLst/>
                <a:gdLst/>
                <a:ahLst/>
                <a:cxnLst/>
                <a:rect l="l" t="t" r="r" b="b"/>
                <a:pathLst>
                  <a:path w="8563" h="12651" extrusionOk="0">
                    <a:moveTo>
                      <a:pt x="0" y="0"/>
                    </a:moveTo>
                    <a:lnTo>
                      <a:pt x="0" y="1364"/>
                    </a:lnTo>
                    <a:lnTo>
                      <a:pt x="6851" y="1364"/>
                    </a:lnTo>
                    <a:lnTo>
                      <a:pt x="1454" y="12650"/>
                    </a:lnTo>
                    <a:lnTo>
                      <a:pt x="3113" y="12650"/>
                    </a:lnTo>
                    <a:lnTo>
                      <a:pt x="8562" y="1088"/>
                    </a:lnTo>
                    <a:lnTo>
                      <a:pt x="85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4"/>
              <p:cNvSpPr/>
              <p:nvPr/>
            </p:nvSpPr>
            <p:spPr>
              <a:xfrm>
                <a:off x="5331895" y="2110826"/>
                <a:ext cx="163624" cy="235282"/>
              </a:xfrm>
              <a:custGeom>
                <a:avLst/>
                <a:gdLst/>
                <a:ahLst/>
                <a:cxnLst/>
                <a:rect l="l" t="t" r="r" b="b"/>
                <a:pathLst>
                  <a:path w="8951" h="12871" extrusionOk="0">
                    <a:moveTo>
                      <a:pt x="793" y="1"/>
                    </a:moveTo>
                    <a:lnTo>
                      <a:pt x="608" y="6500"/>
                    </a:lnTo>
                    <a:lnTo>
                      <a:pt x="1659" y="7016"/>
                    </a:lnTo>
                    <a:cubicBezTo>
                      <a:pt x="2450" y="6426"/>
                      <a:pt x="3389" y="6039"/>
                      <a:pt x="4476" y="6039"/>
                    </a:cubicBezTo>
                    <a:cubicBezTo>
                      <a:pt x="6243" y="6039"/>
                      <a:pt x="7496" y="7144"/>
                      <a:pt x="7496" y="8764"/>
                    </a:cubicBezTo>
                    <a:cubicBezTo>
                      <a:pt x="7496" y="10366"/>
                      <a:pt x="6262" y="11581"/>
                      <a:pt x="4513" y="11581"/>
                    </a:cubicBezTo>
                    <a:cubicBezTo>
                      <a:pt x="3113" y="11581"/>
                      <a:pt x="1917" y="10881"/>
                      <a:pt x="940" y="9814"/>
                    </a:cubicBezTo>
                    <a:lnTo>
                      <a:pt x="1" y="10863"/>
                    </a:lnTo>
                    <a:cubicBezTo>
                      <a:pt x="1033" y="12042"/>
                      <a:pt x="2506" y="12871"/>
                      <a:pt x="4457" y="12871"/>
                    </a:cubicBezTo>
                    <a:cubicBezTo>
                      <a:pt x="7053" y="12871"/>
                      <a:pt x="8950" y="11214"/>
                      <a:pt x="8950" y="8709"/>
                    </a:cubicBezTo>
                    <a:cubicBezTo>
                      <a:pt x="8950" y="6206"/>
                      <a:pt x="7053" y="4770"/>
                      <a:pt x="4770" y="4770"/>
                    </a:cubicBezTo>
                    <a:cubicBezTo>
                      <a:pt x="3611" y="4770"/>
                      <a:pt x="2745" y="5156"/>
                      <a:pt x="2064" y="5616"/>
                    </a:cubicBezTo>
                    <a:lnTo>
                      <a:pt x="2193" y="1363"/>
                    </a:lnTo>
                    <a:lnTo>
                      <a:pt x="8269" y="1363"/>
                    </a:lnTo>
                    <a:lnTo>
                      <a:pt x="82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4"/>
              <p:cNvSpPr/>
              <p:nvPr/>
            </p:nvSpPr>
            <p:spPr>
              <a:xfrm>
                <a:off x="5069595" y="1945922"/>
                <a:ext cx="79792" cy="84051"/>
              </a:xfrm>
              <a:custGeom>
                <a:avLst/>
                <a:gdLst/>
                <a:ahLst/>
                <a:cxnLst/>
                <a:rect l="l" t="t" r="r" b="b"/>
                <a:pathLst>
                  <a:path w="4365" h="4598" extrusionOk="0">
                    <a:moveTo>
                      <a:pt x="1" y="1"/>
                    </a:moveTo>
                    <a:lnTo>
                      <a:pt x="1841" y="2797"/>
                    </a:lnTo>
                    <a:lnTo>
                      <a:pt x="1842" y="4598"/>
                    </a:lnTo>
                    <a:lnTo>
                      <a:pt x="2537" y="4598"/>
                    </a:lnTo>
                    <a:lnTo>
                      <a:pt x="2537" y="2797"/>
                    </a:lnTo>
                    <a:lnTo>
                      <a:pt x="4364" y="1"/>
                    </a:lnTo>
                    <a:lnTo>
                      <a:pt x="3582" y="1"/>
                    </a:lnTo>
                    <a:lnTo>
                      <a:pt x="2190" y="2155"/>
                    </a:lnTo>
                    <a:lnTo>
                      <a:pt x="8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4"/>
              <p:cNvSpPr/>
              <p:nvPr/>
            </p:nvSpPr>
            <p:spPr>
              <a:xfrm>
                <a:off x="5142496" y="1965262"/>
                <a:ext cx="66557" cy="66192"/>
              </a:xfrm>
              <a:custGeom>
                <a:avLst/>
                <a:gdLst/>
                <a:ahLst/>
                <a:cxnLst/>
                <a:rect l="l" t="t" r="r" b="b"/>
                <a:pathLst>
                  <a:path w="3641" h="3621" extrusionOk="0">
                    <a:moveTo>
                      <a:pt x="1826" y="576"/>
                    </a:moveTo>
                    <a:cubicBezTo>
                      <a:pt x="2449" y="576"/>
                      <a:pt x="2977" y="1138"/>
                      <a:pt x="2977" y="1806"/>
                    </a:cubicBezTo>
                    <a:cubicBezTo>
                      <a:pt x="2977" y="2482"/>
                      <a:pt x="2449" y="3045"/>
                      <a:pt x="1826" y="3045"/>
                    </a:cubicBezTo>
                    <a:cubicBezTo>
                      <a:pt x="1191" y="3045"/>
                      <a:pt x="662" y="2482"/>
                      <a:pt x="662" y="1806"/>
                    </a:cubicBezTo>
                    <a:cubicBezTo>
                      <a:pt x="662" y="1138"/>
                      <a:pt x="1191" y="576"/>
                      <a:pt x="1826" y="576"/>
                    </a:cubicBezTo>
                    <a:close/>
                    <a:moveTo>
                      <a:pt x="1826" y="0"/>
                    </a:moveTo>
                    <a:cubicBezTo>
                      <a:pt x="837" y="0"/>
                      <a:pt x="0" y="823"/>
                      <a:pt x="0" y="1806"/>
                    </a:cubicBezTo>
                    <a:cubicBezTo>
                      <a:pt x="0" y="2790"/>
                      <a:pt x="836" y="3621"/>
                      <a:pt x="1826" y="3621"/>
                    </a:cubicBezTo>
                    <a:cubicBezTo>
                      <a:pt x="2809" y="3621"/>
                      <a:pt x="3640" y="2790"/>
                      <a:pt x="3640" y="1806"/>
                    </a:cubicBezTo>
                    <a:cubicBezTo>
                      <a:pt x="3640" y="823"/>
                      <a:pt x="2809" y="0"/>
                      <a:pt x="18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4"/>
              <p:cNvSpPr/>
              <p:nvPr/>
            </p:nvSpPr>
            <p:spPr>
              <a:xfrm>
                <a:off x="5222928" y="1966706"/>
                <a:ext cx="55919" cy="64748"/>
              </a:xfrm>
              <a:custGeom>
                <a:avLst/>
                <a:gdLst/>
                <a:ahLst/>
                <a:cxnLst/>
                <a:rect l="l" t="t" r="r" b="b"/>
                <a:pathLst>
                  <a:path w="3059" h="3542" extrusionOk="0">
                    <a:moveTo>
                      <a:pt x="1" y="1"/>
                    </a:moveTo>
                    <a:lnTo>
                      <a:pt x="1" y="2203"/>
                    </a:lnTo>
                    <a:cubicBezTo>
                      <a:pt x="1" y="2985"/>
                      <a:pt x="536" y="3542"/>
                      <a:pt x="1298" y="3542"/>
                    </a:cubicBezTo>
                    <a:cubicBezTo>
                      <a:pt x="1767" y="3542"/>
                      <a:pt x="2190" y="3301"/>
                      <a:pt x="2397" y="2960"/>
                    </a:cubicBezTo>
                    <a:lnTo>
                      <a:pt x="2397" y="3461"/>
                    </a:lnTo>
                    <a:lnTo>
                      <a:pt x="3059" y="3461"/>
                    </a:lnTo>
                    <a:lnTo>
                      <a:pt x="3059" y="1"/>
                    </a:lnTo>
                    <a:lnTo>
                      <a:pt x="2397" y="1"/>
                    </a:lnTo>
                    <a:lnTo>
                      <a:pt x="2397" y="2244"/>
                    </a:lnTo>
                    <a:cubicBezTo>
                      <a:pt x="2343" y="2651"/>
                      <a:pt x="1928" y="2966"/>
                      <a:pt x="1447" y="2966"/>
                    </a:cubicBezTo>
                    <a:cubicBezTo>
                      <a:pt x="978" y="2966"/>
                      <a:pt x="650" y="2604"/>
                      <a:pt x="650" y="2089"/>
                    </a:cubicBezTo>
                    <a:lnTo>
                      <a:pt x="6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4"/>
              <p:cNvSpPr/>
              <p:nvPr/>
            </p:nvSpPr>
            <p:spPr>
              <a:xfrm>
                <a:off x="5297017" y="1965262"/>
                <a:ext cx="35628" cy="64711"/>
              </a:xfrm>
              <a:custGeom>
                <a:avLst/>
                <a:gdLst/>
                <a:ahLst/>
                <a:cxnLst/>
                <a:rect l="l" t="t" r="r" b="b"/>
                <a:pathLst>
                  <a:path w="1949" h="3540" extrusionOk="0">
                    <a:moveTo>
                      <a:pt x="1949" y="0"/>
                    </a:moveTo>
                    <a:cubicBezTo>
                      <a:pt x="1353" y="0"/>
                      <a:pt x="884" y="287"/>
                      <a:pt x="664" y="743"/>
                    </a:cubicBezTo>
                    <a:lnTo>
                      <a:pt x="664" y="80"/>
                    </a:lnTo>
                    <a:lnTo>
                      <a:pt x="1" y="80"/>
                    </a:lnTo>
                    <a:lnTo>
                      <a:pt x="1" y="3540"/>
                    </a:lnTo>
                    <a:lnTo>
                      <a:pt x="664" y="3540"/>
                    </a:lnTo>
                    <a:lnTo>
                      <a:pt x="664" y="1572"/>
                    </a:lnTo>
                    <a:cubicBezTo>
                      <a:pt x="724" y="969"/>
                      <a:pt x="1233" y="576"/>
                      <a:pt x="1949" y="576"/>
                    </a:cubicBezTo>
                    <a:lnTo>
                      <a:pt x="19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4"/>
              <p:cNvSpPr/>
              <p:nvPr/>
            </p:nvSpPr>
            <p:spPr>
              <a:xfrm>
                <a:off x="5376498" y="1944478"/>
                <a:ext cx="76849" cy="86976"/>
              </a:xfrm>
              <a:custGeom>
                <a:avLst/>
                <a:gdLst/>
                <a:ahLst/>
                <a:cxnLst/>
                <a:rect l="l" t="t" r="r" b="b"/>
                <a:pathLst>
                  <a:path w="4204" h="4758" extrusionOk="0">
                    <a:moveTo>
                      <a:pt x="2397" y="0"/>
                    </a:moveTo>
                    <a:cubicBezTo>
                      <a:pt x="1105" y="0"/>
                      <a:pt x="0" y="1083"/>
                      <a:pt x="0" y="2374"/>
                    </a:cubicBezTo>
                    <a:cubicBezTo>
                      <a:pt x="0" y="3667"/>
                      <a:pt x="1105" y="4758"/>
                      <a:pt x="2397" y="4758"/>
                    </a:cubicBezTo>
                    <a:cubicBezTo>
                      <a:pt x="3046" y="4758"/>
                      <a:pt x="3768" y="4476"/>
                      <a:pt x="4203" y="4034"/>
                    </a:cubicBezTo>
                    <a:lnTo>
                      <a:pt x="4203" y="2200"/>
                    </a:lnTo>
                    <a:lnTo>
                      <a:pt x="2303" y="2200"/>
                    </a:lnTo>
                    <a:lnTo>
                      <a:pt x="2303" y="2790"/>
                    </a:lnTo>
                    <a:lnTo>
                      <a:pt x="3533" y="2790"/>
                    </a:lnTo>
                    <a:lnTo>
                      <a:pt x="3533" y="3753"/>
                    </a:lnTo>
                    <a:cubicBezTo>
                      <a:pt x="3219" y="3996"/>
                      <a:pt x="2784" y="4136"/>
                      <a:pt x="2397" y="4136"/>
                    </a:cubicBezTo>
                    <a:cubicBezTo>
                      <a:pt x="1474" y="4136"/>
                      <a:pt x="697" y="3332"/>
                      <a:pt x="697" y="2376"/>
                    </a:cubicBezTo>
                    <a:cubicBezTo>
                      <a:pt x="697" y="1424"/>
                      <a:pt x="1474" y="622"/>
                      <a:pt x="2397" y="622"/>
                    </a:cubicBezTo>
                    <a:cubicBezTo>
                      <a:pt x="2870" y="622"/>
                      <a:pt x="3414" y="836"/>
                      <a:pt x="3728" y="1177"/>
                    </a:cubicBezTo>
                    <a:lnTo>
                      <a:pt x="4203" y="722"/>
                    </a:lnTo>
                    <a:cubicBezTo>
                      <a:pt x="3768" y="274"/>
                      <a:pt x="3046" y="0"/>
                      <a:pt x="2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4"/>
              <p:cNvSpPr/>
              <p:nvPr/>
            </p:nvSpPr>
            <p:spPr>
              <a:xfrm>
                <a:off x="5466966" y="1965262"/>
                <a:ext cx="66576" cy="66192"/>
              </a:xfrm>
              <a:custGeom>
                <a:avLst/>
                <a:gdLst/>
                <a:ahLst/>
                <a:cxnLst/>
                <a:rect l="l" t="t" r="r" b="b"/>
                <a:pathLst>
                  <a:path w="3642" h="3621" extrusionOk="0">
                    <a:moveTo>
                      <a:pt x="1827" y="576"/>
                    </a:moveTo>
                    <a:cubicBezTo>
                      <a:pt x="2451" y="576"/>
                      <a:pt x="2979" y="1138"/>
                      <a:pt x="2979" y="1806"/>
                    </a:cubicBezTo>
                    <a:lnTo>
                      <a:pt x="2980" y="1806"/>
                    </a:lnTo>
                    <a:cubicBezTo>
                      <a:pt x="2980" y="2482"/>
                      <a:pt x="2451" y="3045"/>
                      <a:pt x="1827" y="3045"/>
                    </a:cubicBezTo>
                    <a:cubicBezTo>
                      <a:pt x="1193" y="3045"/>
                      <a:pt x="664" y="2482"/>
                      <a:pt x="664" y="1806"/>
                    </a:cubicBezTo>
                    <a:cubicBezTo>
                      <a:pt x="664" y="1138"/>
                      <a:pt x="1193" y="576"/>
                      <a:pt x="1827" y="576"/>
                    </a:cubicBezTo>
                    <a:close/>
                    <a:moveTo>
                      <a:pt x="1827" y="0"/>
                    </a:moveTo>
                    <a:cubicBezTo>
                      <a:pt x="837" y="0"/>
                      <a:pt x="0" y="823"/>
                      <a:pt x="0" y="1806"/>
                    </a:cubicBezTo>
                    <a:cubicBezTo>
                      <a:pt x="0" y="2790"/>
                      <a:pt x="837" y="3621"/>
                      <a:pt x="1827" y="3621"/>
                    </a:cubicBezTo>
                    <a:cubicBezTo>
                      <a:pt x="2811" y="3621"/>
                      <a:pt x="3642" y="2790"/>
                      <a:pt x="3642" y="1806"/>
                    </a:cubicBezTo>
                    <a:cubicBezTo>
                      <a:pt x="3642" y="823"/>
                      <a:pt x="2811" y="0"/>
                      <a:pt x="18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4"/>
              <p:cNvSpPr/>
              <p:nvPr/>
            </p:nvSpPr>
            <p:spPr>
              <a:xfrm>
                <a:off x="5544363" y="1965262"/>
                <a:ext cx="56302" cy="66192"/>
              </a:xfrm>
              <a:custGeom>
                <a:avLst/>
                <a:gdLst/>
                <a:ahLst/>
                <a:cxnLst/>
                <a:rect l="l" t="t" r="r" b="b"/>
                <a:pathLst>
                  <a:path w="3080" h="3621" extrusionOk="0">
                    <a:moveTo>
                      <a:pt x="1518" y="1860"/>
                    </a:moveTo>
                    <a:cubicBezTo>
                      <a:pt x="1826" y="1860"/>
                      <a:pt x="2134" y="1907"/>
                      <a:pt x="2429" y="1995"/>
                    </a:cubicBezTo>
                    <a:lnTo>
                      <a:pt x="2429" y="2455"/>
                    </a:lnTo>
                    <a:cubicBezTo>
                      <a:pt x="2316" y="2884"/>
                      <a:pt x="1834" y="3098"/>
                      <a:pt x="1407" y="3098"/>
                    </a:cubicBezTo>
                    <a:cubicBezTo>
                      <a:pt x="972" y="3098"/>
                      <a:pt x="637" y="2871"/>
                      <a:pt x="637" y="2497"/>
                    </a:cubicBezTo>
                    <a:cubicBezTo>
                      <a:pt x="637" y="2121"/>
                      <a:pt x="1025" y="1861"/>
                      <a:pt x="1487" y="1861"/>
                    </a:cubicBezTo>
                    <a:cubicBezTo>
                      <a:pt x="1497" y="1861"/>
                      <a:pt x="1507" y="1860"/>
                      <a:pt x="1518" y="1860"/>
                    </a:cubicBezTo>
                    <a:close/>
                    <a:moveTo>
                      <a:pt x="1635" y="0"/>
                    </a:moveTo>
                    <a:cubicBezTo>
                      <a:pt x="1252" y="0"/>
                      <a:pt x="819" y="100"/>
                      <a:pt x="323" y="349"/>
                    </a:cubicBezTo>
                    <a:lnTo>
                      <a:pt x="564" y="837"/>
                    </a:lnTo>
                    <a:cubicBezTo>
                      <a:pt x="863" y="682"/>
                      <a:pt x="1198" y="550"/>
                      <a:pt x="1539" y="550"/>
                    </a:cubicBezTo>
                    <a:cubicBezTo>
                      <a:pt x="2230" y="550"/>
                      <a:pt x="2431" y="1011"/>
                      <a:pt x="2431" y="1446"/>
                    </a:cubicBezTo>
                    <a:lnTo>
                      <a:pt x="2431" y="1553"/>
                    </a:lnTo>
                    <a:cubicBezTo>
                      <a:pt x="2096" y="1440"/>
                      <a:pt x="1728" y="1366"/>
                      <a:pt x="1386" y="1366"/>
                    </a:cubicBezTo>
                    <a:cubicBezTo>
                      <a:pt x="623" y="1366"/>
                      <a:pt x="1" y="1827"/>
                      <a:pt x="1" y="2518"/>
                    </a:cubicBezTo>
                    <a:cubicBezTo>
                      <a:pt x="1" y="3194"/>
                      <a:pt x="543" y="3621"/>
                      <a:pt x="1280" y="3621"/>
                    </a:cubicBezTo>
                    <a:cubicBezTo>
                      <a:pt x="1701" y="3621"/>
                      <a:pt x="2176" y="3426"/>
                      <a:pt x="2429" y="3066"/>
                    </a:cubicBezTo>
                    <a:lnTo>
                      <a:pt x="2429" y="3540"/>
                    </a:lnTo>
                    <a:lnTo>
                      <a:pt x="3080" y="3540"/>
                    </a:lnTo>
                    <a:lnTo>
                      <a:pt x="3080" y="1445"/>
                    </a:lnTo>
                    <a:cubicBezTo>
                      <a:pt x="3080" y="588"/>
                      <a:pt x="2565" y="0"/>
                      <a:pt x="1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4"/>
              <p:cNvSpPr/>
              <p:nvPr/>
            </p:nvSpPr>
            <p:spPr>
              <a:xfrm>
                <a:off x="5618105" y="1944478"/>
                <a:ext cx="11992" cy="85496"/>
              </a:xfrm>
              <a:custGeom>
                <a:avLst/>
                <a:gdLst/>
                <a:ahLst/>
                <a:cxnLst/>
                <a:rect l="l" t="t" r="r" b="b"/>
                <a:pathLst>
                  <a:path w="656" h="4677" extrusionOk="0">
                    <a:moveTo>
                      <a:pt x="1" y="0"/>
                    </a:moveTo>
                    <a:lnTo>
                      <a:pt x="1" y="4677"/>
                    </a:lnTo>
                    <a:lnTo>
                      <a:pt x="656" y="4677"/>
                    </a:lnTo>
                    <a:lnTo>
                      <a:pt x="6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4"/>
              <p:cNvSpPr/>
              <p:nvPr/>
            </p:nvSpPr>
            <p:spPr>
              <a:xfrm>
                <a:off x="5202125" y="2407473"/>
                <a:ext cx="57929" cy="73687"/>
              </a:xfrm>
              <a:custGeom>
                <a:avLst/>
                <a:gdLst/>
                <a:ahLst/>
                <a:cxnLst/>
                <a:rect l="l" t="t" r="r" b="b"/>
                <a:pathLst>
                  <a:path w="3169" h="4031" extrusionOk="0">
                    <a:moveTo>
                      <a:pt x="0" y="0"/>
                    </a:moveTo>
                    <a:lnTo>
                      <a:pt x="0" y="359"/>
                    </a:lnTo>
                    <a:lnTo>
                      <a:pt x="1395" y="359"/>
                    </a:lnTo>
                    <a:lnTo>
                      <a:pt x="1397" y="4031"/>
                    </a:lnTo>
                    <a:lnTo>
                      <a:pt x="1773" y="4031"/>
                    </a:lnTo>
                    <a:lnTo>
                      <a:pt x="1773" y="359"/>
                    </a:lnTo>
                    <a:lnTo>
                      <a:pt x="3168" y="359"/>
                    </a:lnTo>
                    <a:lnTo>
                      <a:pt x="31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4"/>
              <p:cNvSpPr/>
              <p:nvPr/>
            </p:nvSpPr>
            <p:spPr>
              <a:xfrm>
                <a:off x="5270054" y="2424437"/>
                <a:ext cx="57344" cy="58021"/>
              </a:xfrm>
              <a:custGeom>
                <a:avLst/>
                <a:gdLst/>
                <a:ahLst/>
                <a:cxnLst/>
                <a:rect l="l" t="t" r="r" b="b"/>
                <a:pathLst>
                  <a:path w="3137" h="3174" extrusionOk="0">
                    <a:moveTo>
                      <a:pt x="1571" y="335"/>
                    </a:moveTo>
                    <a:cubicBezTo>
                      <a:pt x="2217" y="335"/>
                      <a:pt x="2756" y="903"/>
                      <a:pt x="2756" y="1584"/>
                    </a:cubicBezTo>
                    <a:lnTo>
                      <a:pt x="2754" y="1584"/>
                    </a:lnTo>
                    <a:cubicBezTo>
                      <a:pt x="2754" y="2269"/>
                      <a:pt x="2215" y="2838"/>
                      <a:pt x="1571" y="2840"/>
                    </a:cubicBezTo>
                    <a:cubicBezTo>
                      <a:pt x="921" y="2840"/>
                      <a:pt x="382" y="2269"/>
                      <a:pt x="382" y="1584"/>
                    </a:cubicBezTo>
                    <a:cubicBezTo>
                      <a:pt x="382" y="903"/>
                      <a:pt x="921" y="335"/>
                      <a:pt x="1571" y="335"/>
                    </a:cubicBezTo>
                    <a:close/>
                    <a:moveTo>
                      <a:pt x="1571" y="0"/>
                    </a:moveTo>
                    <a:cubicBezTo>
                      <a:pt x="721" y="0"/>
                      <a:pt x="1" y="721"/>
                      <a:pt x="1" y="1584"/>
                    </a:cubicBezTo>
                    <a:cubicBezTo>
                      <a:pt x="1" y="2445"/>
                      <a:pt x="721" y="3173"/>
                      <a:pt x="1571" y="3173"/>
                    </a:cubicBezTo>
                    <a:cubicBezTo>
                      <a:pt x="2423" y="3173"/>
                      <a:pt x="3137" y="2446"/>
                      <a:pt x="3137" y="1584"/>
                    </a:cubicBezTo>
                    <a:cubicBezTo>
                      <a:pt x="3137" y="721"/>
                      <a:pt x="2421" y="0"/>
                      <a:pt x="1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4"/>
              <p:cNvSpPr/>
              <p:nvPr/>
            </p:nvSpPr>
            <p:spPr>
              <a:xfrm>
                <a:off x="5338366" y="2406194"/>
                <a:ext cx="52665" cy="76228"/>
              </a:xfrm>
              <a:custGeom>
                <a:avLst/>
                <a:gdLst/>
                <a:ahLst/>
                <a:cxnLst/>
                <a:rect l="l" t="t" r="r" b="b"/>
                <a:pathLst>
                  <a:path w="2881" h="4170" extrusionOk="0">
                    <a:moveTo>
                      <a:pt x="1449" y="1333"/>
                    </a:moveTo>
                    <a:cubicBezTo>
                      <a:pt x="2075" y="1333"/>
                      <a:pt x="2515" y="1848"/>
                      <a:pt x="2515" y="2582"/>
                    </a:cubicBezTo>
                    <a:cubicBezTo>
                      <a:pt x="2515" y="3313"/>
                      <a:pt x="2075" y="3836"/>
                      <a:pt x="1449" y="3838"/>
                    </a:cubicBezTo>
                    <a:cubicBezTo>
                      <a:pt x="838" y="3838"/>
                      <a:pt x="376" y="3297"/>
                      <a:pt x="376" y="2582"/>
                    </a:cubicBezTo>
                    <a:cubicBezTo>
                      <a:pt x="376" y="1866"/>
                      <a:pt x="838" y="1333"/>
                      <a:pt x="1449" y="1333"/>
                    </a:cubicBezTo>
                    <a:close/>
                    <a:moveTo>
                      <a:pt x="2517" y="0"/>
                    </a:moveTo>
                    <a:lnTo>
                      <a:pt x="2517" y="1660"/>
                    </a:lnTo>
                    <a:cubicBezTo>
                      <a:pt x="2282" y="1249"/>
                      <a:pt x="1884" y="997"/>
                      <a:pt x="1385" y="997"/>
                    </a:cubicBezTo>
                    <a:cubicBezTo>
                      <a:pt x="605" y="997"/>
                      <a:pt x="1" y="1678"/>
                      <a:pt x="1" y="2580"/>
                    </a:cubicBezTo>
                    <a:cubicBezTo>
                      <a:pt x="1" y="3489"/>
                      <a:pt x="605" y="4170"/>
                      <a:pt x="1385" y="4170"/>
                    </a:cubicBezTo>
                    <a:cubicBezTo>
                      <a:pt x="1884" y="4170"/>
                      <a:pt x="2282" y="3918"/>
                      <a:pt x="2515" y="3506"/>
                    </a:cubicBezTo>
                    <a:lnTo>
                      <a:pt x="2515" y="4099"/>
                    </a:lnTo>
                    <a:lnTo>
                      <a:pt x="2880" y="4099"/>
                    </a:lnTo>
                    <a:lnTo>
                      <a:pt x="2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4"/>
              <p:cNvSpPr/>
              <p:nvPr/>
            </p:nvSpPr>
            <p:spPr>
              <a:xfrm>
                <a:off x="5405289" y="2424401"/>
                <a:ext cx="47199" cy="58021"/>
              </a:xfrm>
              <a:custGeom>
                <a:avLst/>
                <a:gdLst/>
                <a:ahLst/>
                <a:cxnLst/>
                <a:rect l="l" t="t" r="r" b="b"/>
                <a:pathLst>
                  <a:path w="2582" h="3174" extrusionOk="0">
                    <a:moveTo>
                      <a:pt x="1255" y="1514"/>
                    </a:moveTo>
                    <a:cubicBezTo>
                      <a:pt x="1582" y="1517"/>
                      <a:pt x="1906" y="1568"/>
                      <a:pt x="2218" y="1667"/>
                    </a:cubicBezTo>
                    <a:lnTo>
                      <a:pt x="2218" y="2153"/>
                    </a:lnTo>
                    <a:cubicBezTo>
                      <a:pt x="2100" y="2622"/>
                      <a:pt x="1584" y="2845"/>
                      <a:pt x="1163" y="2845"/>
                    </a:cubicBezTo>
                    <a:cubicBezTo>
                      <a:pt x="710" y="2845"/>
                      <a:pt x="359" y="2593"/>
                      <a:pt x="359" y="2188"/>
                    </a:cubicBezTo>
                    <a:cubicBezTo>
                      <a:pt x="359" y="1794"/>
                      <a:pt x="752" y="1514"/>
                      <a:pt x="1255" y="1514"/>
                    </a:cubicBezTo>
                    <a:close/>
                    <a:moveTo>
                      <a:pt x="1367" y="1"/>
                    </a:moveTo>
                    <a:cubicBezTo>
                      <a:pt x="1069" y="1"/>
                      <a:pt x="693" y="82"/>
                      <a:pt x="294" y="294"/>
                    </a:cubicBezTo>
                    <a:lnTo>
                      <a:pt x="441" y="592"/>
                    </a:lnTo>
                    <a:cubicBezTo>
                      <a:pt x="716" y="441"/>
                      <a:pt x="1032" y="323"/>
                      <a:pt x="1338" y="323"/>
                    </a:cubicBezTo>
                    <a:cubicBezTo>
                      <a:pt x="2019" y="323"/>
                      <a:pt x="2218" y="809"/>
                      <a:pt x="2218" y="1256"/>
                    </a:cubicBezTo>
                    <a:lnTo>
                      <a:pt x="2218" y="1378"/>
                    </a:lnTo>
                    <a:cubicBezTo>
                      <a:pt x="1895" y="1273"/>
                      <a:pt x="1531" y="1197"/>
                      <a:pt x="1203" y="1197"/>
                    </a:cubicBezTo>
                    <a:cubicBezTo>
                      <a:pt x="524" y="1197"/>
                      <a:pt x="1" y="1608"/>
                      <a:pt x="1" y="2206"/>
                    </a:cubicBezTo>
                    <a:cubicBezTo>
                      <a:pt x="1" y="2793"/>
                      <a:pt x="469" y="3174"/>
                      <a:pt x="1104" y="3174"/>
                    </a:cubicBezTo>
                    <a:cubicBezTo>
                      <a:pt x="1514" y="3174"/>
                      <a:pt x="1995" y="2979"/>
                      <a:pt x="2218" y="2622"/>
                    </a:cubicBezTo>
                    <a:lnTo>
                      <a:pt x="2218" y="3103"/>
                    </a:lnTo>
                    <a:lnTo>
                      <a:pt x="2582" y="3103"/>
                    </a:lnTo>
                    <a:lnTo>
                      <a:pt x="2582" y="1256"/>
                    </a:lnTo>
                    <a:cubicBezTo>
                      <a:pt x="2582" y="524"/>
                      <a:pt x="2164" y="1"/>
                      <a:pt x="1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4"/>
              <p:cNvSpPr/>
              <p:nvPr/>
            </p:nvSpPr>
            <p:spPr>
              <a:xfrm>
                <a:off x="5463968" y="2425680"/>
                <a:ext cx="54365" cy="74747"/>
              </a:xfrm>
              <a:custGeom>
                <a:avLst/>
                <a:gdLst/>
                <a:ahLst/>
                <a:cxnLst/>
                <a:rect l="l" t="t" r="r" b="b"/>
                <a:pathLst>
                  <a:path w="2974" h="4089" extrusionOk="0">
                    <a:moveTo>
                      <a:pt x="0" y="1"/>
                    </a:moveTo>
                    <a:lnTo>
                      <a:pt x="1331" y="3080"/>
                    </a:lnTo>
                    <a:lnTo>
                      <a:pt x="1150" y="3473"/>
                    </a:lnTo>
                    <a:cubicBezTo>
                      <a:pt x="1040" y="3673"/>
                      <a:pt x="880" y="3754"/>
                      <a:pt x="657" y="3754"/>
                    </a:cubicBezTo>
                    <a:cubicBezTo>
                      <a:pt x="654" y="3754"/>
                      <a:pt x="650" y="3754"/>
                      <a:pt x="647" y="3754"/>
                    </a:cubicBezTo>
                    <a:cubicBezTo>
                      <a:pt x="521" y="3754"/>
                      <a:pt x="396" y="3724"/>
                      <a:pt x="282" y="3666"/>
                    </a:cubicBezTo>
                    <a:lnTo>
                      <a:pt x="188" y="3990"/>
                    </a:lnTo>
                    <a:cubicBezTo>
                      <a:pt x="336" y="4054"/>
                      <a:pt x="497" y="4089"/>
                      <a:pt x="659" y="4089"/>
                    </a:cubicBezTo>
                    <a:cubicBezTo>
                      <a:pt x="662" y="4089"/>
                      <a:pt x="666" y="4089"/>
                      <a:pt x="670" y="4089"/>
                    </a:cubicBezTo>
                    <a:cubicBezTo>
                      <a:pt x="1092" y="4084"/>
                      <a:pt x="1386" y="3890"/>
                      <a:pt x="1578" y="3410"/>
                    </a:cubicBezTo>
                    <a:lnTo>
                      <a:pt x="2974" y="1"/>
                    </a:lnTo>
                    <a:lnTo>
                      <a:pt x="2581" y="1"/>
                    </a:lnTo>
                    <a:lnTo>
                      <a:pt x="1519" y="2646"/>
                    </a:lnTo>
                    <a:lnTo>
                      <a:pt x="3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4"/>
              <p:cNvSpPr/>
              <p:nvPr/>
            </p:nvSpPr>
            <p:spPr>
              <a:xfrm>
                <a:off x="5521696" y="2113348"/>
                <a:ext cx="98529" cy="98785"/>
              </a:xfrm>
              <a:custGeom>
                <a:avLst/>
                <a:gdLst/>
                <a:ahLst/>
                <a:cxnLst/>
                <a:rect l="l" t="t" r="r" b="b"/>
                <a:pathLst>
                  <a:path w="5390" h="5404" extrusionOk="0">
                    <a:moveTo>
                      <a:pt x="1223" y="415"/>
                    </a:moveTo>
                    <a:cubicBezTo>
                      <a:pt x="1654" y="415"/>
                      <a:pt x="1970" y="807"/>
                      <a:pt x="1970" y="1330"/>
                    </a:cubicBezTo>
                    <a:cubicBezTo>
                      <a:pt x="1970" y="1845"/>
                      <a:pt x="1662" y="2229"/>
                      <a:pt x="1231" y="2229"/>
                    </a:cubicBezTo>
                    <a:cubicBezTo>
                      <a:pt x="809" y="2229"/>
                      <a:pt x="485" y="1837"/>
                      <a:pt x="485" y="1330"/>
                    </a:cubicBezTo>
                    <a:cubicBezTo>
                      <a:pt x="485" y="799"/>
                      <a:pt x="793" y="415"/>
                      <a:pt x="1223" y="415"/>
                    </a:cubicBezTo>
                    <a:close/>
                    <a:moveTo>
                      <a:pt x="1231" y="0"/>
                    </a:moveTo>
                    <a:cubicBezTo>
                      <a:pt x="515" y="0"/>
                      <a:pt x="1" y="576"/>
                      <a:pt x="1" y="1336"/>
                    </a:cubicBezTo>
                    <a:cubicBezTo>
                      <a:pt x="1" y="2052"/>
                      <a:pt x="493" y="2643"/>
                      <a:pt x="1223" y="2643"/>
                    </a:cubicBezTo>
                    <a:cubicBezTo>
                      <a:pt x="1946" y="2643"/>
                      <a:pt x="2453" y="2066"/>
                      <a:pt x="2453" y="1322"/>
                    </a:cubicBezTo>
                    <a:cubicBezTo>
                      <a:pt x="2453" y="592"/>
                      <a:pt x="1962" y="0"/>
                      <a:pt x="1231" y="0"/>
                    </a:cubicBezTo>
                    <a:close/>
                    <a:moveTo>
                      <a:pt x="4159" y="3174"/>
                    </a:moveTo>
                    <a:cubicBezTo>
                      <a:pt x="4589" y="3174"/>
                      <a:pt x="4905" y="3565"/>
                      <a:pt x="4905" y="4080"/>
                    </a:cubicBezTo>
                    <a:cubicBezTo>
                      <a:pt x="4905" y="4603"/>
                      <a:pt x="4605" y="4987"/>
                      <a:pt x="4167" y="4987"/>
                    </a:cubicBezTo>
                    <a:cubicBezTo>
                      <a:pt x="3730" y="4987"/>
                      <a:pt x="3422" y="4595"/>
                      <a:pt x="3422" y="4074"/>
                    </a:cubicBezTo>
                    <a:cubicBezTo>
                      <a:pt x="3422" y="3573"/>
                      <a:pt x="3720" y="3174"/>
                      <a:pt x="4159" y="3174"/>
                    </a:cubicBezTo>
                    <a:close/>
                    <a:moveTo>
                      <a:pt x="4259" y="46"/>
                    </a:moveTo>
                    <a:lnTo>
                      <a:pt x="646" y="5327"/>
                    </a:lnTo>
                    <a:lnTo>
                      <a:pt x="1153" y="5327"/>
                    </a:lnTo>
                    <a:lnTo>
                      <a:pt x="4766" y="46"/>
                    </a:lnTo>
                    <a:close/>
                    <a:moveTo>
                      <a:pt x="4167" y="2758"/>
                    </a:moveTo>
                    <a:cubicBezTo>
                      <a:pt x="3436" y="2758"/>
                      <a:pt x="2937" y="3358"/>
                      <a:pt x="2937" y="4080"/>
                    </a:cubicBezTo>
                    <a:cubicBezTo>
                      <a:pt x="2937" y="4834"/>
                      <a:pt x="3454" y="5403"/>
                      <a:pt x="4159" y="5403"/>
                    </a:cubicBezTo>
                    <a:cubicBezTo>
                      <a:pt x="4874" y="5403"/>
                      <a:pt x="5389" y="4828"/>
                      <a:pt x="5389" y="4074"/>
                    </a:cubicBezTo>
                    <a:cubicBezTo>
                      <a:pt x="5389" y="3358"/>
                      <a:pt x="4897" y="2758"/>
                      <a:pt x="4167" y="27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4"/>
              <p:cNvSpPr/>
              <p:nvPr/>
            </p:nvSpPr>
            <p:spPr>
              <a:xfrm>
                <a:off x="4766787" y="1393226"/>
                <a:ext cx="49393" cy="62828"/>
              </a:xfrm>
              <a:custGeom>
                <a:avLst/>
                <a:gdLst/>
                <a:ahLst/>
                <a:cxnLst/>
                <a:rect l="l" t="t" r="r" b="b"/>
                <a:pathLst>
                  <a:path w="2702" h="3437" extrusionOk="0">
                    <a:moveTo>
                      <a:pt x="0" y="0"/>
                    </a:moveTo>
                    <a:lnTo>
                      <a:pt x="0" y="305"/>
                    </a:lnTo>
                    <a:lnTo>
                      <a:pt x="1191" y="305"/>
                    </a:lnTo>
                    <a:lnTo>
                      <a:pt x="1191" y="3436"/>
                    </a:lnTo>
                    <a:lnTo>
                      <a:pt x="1510" y="3436"/>
                    </a:lnTo>
                    <a:lnTo>
                      <a:pt x="1510" y="305"/>
                    </a:lnTo>
                    <a:lnTo>
                      <a:pt x="2701" y="305"/>
                    </a:lnTo>
                    <a:lnTo>
                      <a:pt x="27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4"/>
              <p:cNvSpPr/>
              <p:nvPr/>
            </p:nvSpPr>
            <p:spPr>
              <a:xfrm>
                <a:off x="4824625" y="1407649"/>
                <a:ext cx="48936" cy="49484"/>
              </a:xfrm>
              <a:custGeom>
                <a:avLst/>
                <a:gdLst/>
                <a:ahLst/>
                <a:cxnLst/>
                <a:rect l="l" t="t" r="r" b="b"/>
                <a:pathLst>
                  <a:path w="2677" h="2707" extrusionOk="0">
                    <a:moveTo>
                      <a:pt x="1342" y="286"/>
                    </a:moveTo>
                    <a:cubicBezTo>
                      <a:pt x="1892" y="286"/>
                      <a:pt x="2351" y="771"/>
                      <a:pt x="2351" y="1351"/>
                    </a:cubicBezTo>
                    <a:cubicBezTo>
                      <a:pt x="2351" y="1936"/>
                      <a:pt x="1892" y="2421"/>
                      <a:pt x="1342" y="2421"/>
                    </a:cubicBezTo>
                    <a:cubicBezTo>
                      <a:pt x="787" y="2421"/>
                      <a:pt x="326" y="1936"/>
                      <a:pt x="326" y="1351"/>
                    </a:cubicBezTo>
                    <a:cubicBezTo>
                      <a:pt x="326" y="771"/>
                      <a:pt x="787" y="286"/>
                      <a:pt x="1342" y="286"/>
                    </a:cubicBezTo>
                    <a:close/>
                    <a:moveTo>
                      <a:pt x="1342" y="0"/>
                    </a:moveTo>
                    <a:cubicBezTo>
                      <a:pt x="616" y="0"/>
                      <a:pt x="1" y="616"/>
                      <a:pt x="1" y="1351"/>
                    </a:cubicBezTo>
                    <a:cubicBezTo>
                      <a:pt x="1" y="2086"/>
                      <a:pt x="616" y="2706"/>
                      <a:pt x="1342" y="2706"/>
                    </a:cubicBezTo>
                    <a:cubicBezTo>
                      <a:pt x="2067" y="2706"/>
                      <a:pt x="2676" y="2086"/>
                      <a:pt x="2676" y="1351"/>
                    </a:cubicBezTo>
                    <a:cubicBezTo>
                      <a:pt x="2676" y="616"/>
                      <a:pt x="2067" y="0"/>
                      <a:pt x="13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4"/>
              <p:cNvSpPr/>
              <p:nvPr/>
            </p:nvSpPr>
            <p:spPr>
              <a:xfrm>
                <a:off x="4882865" y="1392111"/>
                <a:ext cx="44896" cy="65022"/>
              </a:xfrm>
              <a:custGeom>
                <a:avLst/>
                <a:gdLst/>
                <a:ahLst/>
                <a:cxnLst/>
                <a:rect l="l" t="t" r="r" b="b"/>
                <a:pathLst>
                  <a:path w="2456" h="3557" extrusionOk="0">
                    <a:moveTo>
                      <a:pt x="1235" y="1136"/>
                    </a:moveTo>
                    <a:cubicBezTo>
                      <a:pt x="1770" y="1136"/>
                      <a:pt x="2145" y="1576"/>
                      <a:pt x="2145" y="2202"/>
                    </a:cubicBezTo>
                    <a:lnTo>
                      <a:pt x="2145" y="2202"/>
                    </a:lnTo>
                    <a:cubicBezTo>
                      <a:pt x="2145" y="2826"/>
                      <a:pt x="1770" y="3271"/>
                      <a:pt x="1235" y="3272"/>
                    </a:cubicBezTo>
                    <a:cubicBezTo>
                      <a:pt x="715" y="3272"/>
                      <a:pt x="319" y="2812"/>
                      <a:pt x="319" y="2203"/>
                    </a:cubicBezTo>
                    <a:cubicBezTo>
                      <a:pt x="319" y="1592"/>
                      <a:pt x="715" y="1136"/>
                      <a:pt x="1235" y="1136"/>
                    </a:cubicBezTo>
                    <a:close/>
                    <a:moveTo>
                      <a:pt x="2145" y="1"/>
                    </a:moveTo>
                    <a:lnTo>
                      <a:pt x="2145" y="1415"/>
                    </a:lnTo>
                    <a:cubicBezTo>
                      <a:pt x="1946" y="1066"/>
                      <a:pt x="1606" y="850"/>
                      <a:pt x="1180" y="850"/>
                    </a:cubicBezTo>
                    <a:cubicBezTo>
                      <a:pt x="516" y="850"/>
                      <a:pt x="1" y="1431"/>
                      <a:pt x="1" y="2201"/>
                    </a:cubicBezTo>
                    <a:cubicBezTo>
                      <a:pt x="1" y="2976"/>
                      <a:pt x="516" y="3556"/>
                      <a:pt x="1180" y="3556"/>
                    </a:cubicBezTo>
                    <a:cubicBezTo>
                      <a:pt x="1606" y="3556"/>
                      <a:pt x="1946" y="3341"/>
                      <a:pt x="2145" y="2992"/>
                    </a:cubicBezTo>
                    <a:lnTo>
                      <a:pt x="2145" y="3497"/>
                    </a:lnTo>
                    <a:lnTo>
                      <a:pt x="2456" y="3497"/>
                    </a:lnTo>
                    <a:lnTo>
                      <a:pt x="2456" y="2"/>
                    </a:lnTo>
                    <a:lnTo>
                      <a:pt x="21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4"/>
              <p:cNvSpPr/>
              <p:nvPr/>
            </p:nvSpPr>
            <p:spPr>
              <a:xfrm>
                <a:off x="4939880" y="1407649"/>
                <a:ext cx="40234" cy="49484"/>
              </a:xfrm>
              <a:custGeom>
                <a:avLst/>
                <a:gdLst/>
                <a:ahLst/>
                <a:cxnLst/>
                <a:rect l="l" t="t" r="r" b="b"/>
                <a:pathLst>
                  <a:path w="2201" h="2707" extrusionOk="0">
                    <a:moveTo>
                      <a:pt x="1070" y="1290"/>
                    </a:moveTo>
                    <a:cubicBezTo>
                      <a:pt x="1349" y="1294"/>
                      <a:pt x="1625" y="1338"/>
                      <a:pt x="1891" y="1421"/>
                    </a:cubicBezTo>
                    <a:lnTo>
                      <a:pt x="1891" y="1836"/>
                    </a:lnTo>
                    <a:cubicBezTo>
                      <a:pt x="1791" y="2236"/>
                      <a:pt x="1351" y="2426"/>
                      <a:pt x="990" y="2426"/>
                    </a:cubicBezTo>
                    <a:cubicBezTo>
                      <a:pt x="606" y="2426"/>
                      <a:pt x="306" y="2210"/>
                      <a:pt x="306" y="1866"/>
                    </a:cubicBezTo>
                    <a:cubicBezTo>
                      <a:pt x="306" y="1529"/>
                      <a:pt x="641" y="1290"/>
                      <a:pt x="1070" y="1290"/>
                    </a:cubicBezTo>
                    <a:close/>
                    <a:moveTo>
                      <a:pt x="1166" y="0"/>
                    </a:moveTo>
                    <a:cubicBezTo>
                      <a:pt x="911" y="0"/>
                      <a:pt x="590" y="71"/>
                      <a:pt x="250" y="251"/>
                    </a:cubicBezTo>
                    <a:lnTo>
                      <a:pt x="376" y="506"/>
                    </a:lnTo>
                    <a:cubicBezTo>
                      <a:pt x="611" y="375"/>
                      <a:pt x="882" y="275"/>
                      <a:pt x="1140" y="275"/>
                    </a:cubicBezTo>
                    <a:cubicBezTo>
                      <a:pt x="1720" y="275"/>
                      <a:pt x="1891" y="691"/>
                      <a:pt x="1891" y="1070"/>
                    </a:cubicBezTo>
                    <a:lnTo>
                      <a:pt x="1891" y="1176"/>
                    </a:lnTo>
                    <a:cubicBezTo>
                      <a:pt x="1615" y="1085"/>
                      <a:pt x="1306" y="1021"/>
                      <a:pt x="1025" y="1021"/>
                    </a:cubicBezTo>
                    <a:cubicBezTo>
                      <a:pt x="445" y="1021"/>
                      <a:pt x="0" y="1370"/>
                      <a:pt x="0" y="1880"/>
                    </a:cubicBezTo>
                    <a:cubicBezTo>
                      <a:pt x="0" y="2381"/>
                      <a:pt x="400" y="2706"/>
                      <a:pt x="941" y="2706"/>
                    </a:cubicBezTo>
                    <a:cubicBezTo>
                      <a:pt x="1290" y="2706"/>
                      <a:pt x="1701" y="2540"/>
                      <a:pt x="1891" y="2236"/>
                    </a:cubicBezTo>
                    <a:lnTo>
                      <a:pt x="1891" y="2646"/>
                    </a:lnTo>
                    <a:lnTo>
                      <a:pt x="2200" y="2646"/>
                    </a:lnTo>
                    <a:lnTo>
                      <a:pt x="2200" y="1072"/>
                    </a:lnTo>
                    <a:cubicBezTo>
                      <a:pt x="2200" y="447"/>
                      <a:pt x="1846" y="0"/>
                      <a:pt x="1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4"/>
              <p:cNvSpPr/>
              <p:nvPr/>
            </p:nvSpPr>
            <p:spPr>
              <a:xfrm>
                <a:off x="4989858" y="1408764"/>
                <a:ext cx="46395" cy="63724"/>
              </a:xfrm>
              <a:custGeom>
                <a:avLst/>
                <a:gdLst/>
                <a:ahLst/>
                <a:cxnLst/>
                <a:rect l="l" t="t" r="r" b="b"/>
                <a:pathLst>
                  <a:path w="2538" h="3486" extrusionOk="0">
                    <a:moveTo>
                      <a:pt x="0" y="0"/>
                    </a:moveTo>
                    <a:lnTo>
                      <a:pt x="1136" y="2626"/>
                    </a:lnTo>
                    <a:lnTo>
                      <a:pt x="981" y="2961"/>
                    </a:lnTo>
                    <a:cubicBezTo>
                      <a:pt x="887" y="3130"/>
                      <a:pt x="751" y="3200"/>
                      <a:pt x="562" y="3200"/>
                    </a:cubicBezTo>
                    <a:cubicBezTo>
                      <a:pt x="559" y="3200"/>
                      <a:pt x="555" y="3200"/>
                      <a:pt x="552" y="3200"/>
                    </a:cubicBezTo>
                    <a:cubicBezTo>
                      <a:pt x="444" y="3200"/>
                      <a:pt x="337" y="3173"/>
                      <a:pt x="241" y="3125"/>
                    </a:cubicBezTo>
                    <a:lnTo>
                      <a:pt x="161" y="3399"/>
                    </a:lnTo>
                    <a:cubicBezTo>
                      <a:pt x="291" y="3457"/>
                      <a:pt x="431" y="3485"/>
                      <a:pt x="573" y="3485"/>
                    </a:cubicBezTo>
                    <a:cubicBezTo>
                      <a:pt x="932" y="3481"/>
                      <a:pt x="1182" y="3315"/>
                      <a:pt x="1348" y="2905"/>
                    </a:cubicBezTo>
                    <a:lnTo>
                      <a:pt x="2537" y="0"/>
                    </a:lnTo>
                    <a:lnTo>
                      <a:pt x="2202" y="0"/>
                    </a:lnTo>
                    <a:lnTo>
                      <a:pt x="1298" y="2255"/>
                    </a:lnTo>
                    <a:lnTo>
                      <a:pt x="3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4"/>
              <p:cNvSpPr/>
              <p:nvPr/>
            </p:nvSpPr>
            <p:spPr>
              <a:xfrm>
                <a:off x="5246015" y="1393226"/>
                <a:ext cx="90596" cy="62828"/>
              </a:xfrm>
              <a:custGeom>
                <a:avLst/>
                <a:gdLst/>
                <a:ahLst/>
                <a:cxnLst/>
                <a:rect l="l" t="t" r="r" b="b"/>
                <a:pathLst>
                  <a:path w="4956" h="3437" extrusionOk="0">
                    <a:moveTo>
                      <a:pt x="0" y="0"/>
                    </a:moveTo>
                    <a:lnTo>
                      <a:pt x="1166" y="3436"/>
                    </a:lnTo>
                    <a:lnTo>
                      <a:pt x="1491" y="3436"/>
                    </a:lnTo>
                    <a:lnTo>
                      <a:pt x="2481" y="436"/>
                    </a:lnTo>
                    <a:lnTo>
                      <a:pt x="3467" y="3436"/>
                    </a:lnTo>
                    <a:lnTo>
                      <a:pt x="3792" y="3436"/>
                    </a:lnTo>
                    <a:lnTo>
                      <a:pt x="4956" y="0"/>
                    </a:lnTo>
                    <a:lnTo>
                      <a:pt x="4597" y="0"/>
                    </a:lnTo>
                    <a:lnTo>
                      <a:pt x="3616" y="2900"/>
                    </a:lnTo>
                    <a:lnTo>
                      <a:pt x="2657" y="0"/>
                    </a:lnTo>
                    <a:lnTo>
                      <a:pt x="2301" y="0"/>
                    </a:lnTo>
                    <a:lnTo>
                      <a:pt x="1346" y="2900"/>
                    </a:lnTo>
                    <a:lnTo>
                      <a:pt x="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4"/>
              <p:cNvSpPr/>
              <p:nvPr/>
            </p:nvSpPr>
            <p:spPr>
              <a:xfrm>
                <a:off x="5339335" y="1407649"/>
                <a:ext cx="45718" cy="49484"/>
              </a:xfrm>
              <a:custGeom>
                <a:avLst/>
                <a:gdLst/>
                <a:ahLst/>
                <a:cxnLst/>
                <a:rect l="l" t="t" r="r" b="b"/>
                <a:pathLst>
                  <a:path w="2501" h="2707" extrusionOk="0">
                    <a:moveTo>
                      <a:pt x="1286" y="286"/>
                    </a:moveTo>
                    <a:cubicBezTo>
                      <a:pt x="1831" y="286"/>
                      <a:pt x="2151" y="672"/>
                      <a:pt x="2191" y="1191"/>
                    </a:cubicBezTo>
                    <a:lnTo>
                      <a:pt x="321" y="1191"/>
                    </a:lnTo>
                    <a:cubicBezTo>
                      <a:pt x="386" y="656"/>
                      <a:pt x="780" y="286"/>
                      <a:pt x="1286" y="286"/>
                    </a:cubicBezTo>
                    <a:close/>
                    <a:moveTo>
                      <a:pt x="1276" y="0"/>
                    </a:moveTo>
                    <a:cubicBezTo>
                      <a:pt x="575" y="0"/>
                      <a:pt x="1" y="581"/>
                      <a:pt x="1" y="1346"/>
                    </a:cubicBezTo>
                    <a:cubicBezTo>
                      <a:pt x="1" y="2121"/>
                      <a:pt x="605" y="2706"/>
                      <a:pt x="1295" y="2706"/>
                    </a:cubicBezTo>
                    <a:cubicBezTo>
                      <a:pt x="1675" y="2706"/>
                      <a:pt x="2132" y="2547"/>
                      <a:pt x="2351" y="2306"/>
                    </a:cubicBezTo>
                    <a:lnTo>
                      <a:pt x="2156" y="2097"/>
                    </a:lnTo>
                    <a:cubicBezTo>
                      <a:pt x="1976" y="2292"/>
                      <a:pt x="1620" y="2421"/>
                      <a:pt x="1295" y="2421"/>
                    </a:cubicBezTo>
                    <a:cubicBezTo>
                      <a:pt x="766" y="2421"/>
                      <a:pt x="370" y="2011"/>
                      <a:pt x="316" y="1475"/>
                    </a:cubicBezTo>
                    <a:lnTo>
                      <a:pt x="2501" y="1475"/>
                    </a:lnTo>
                    <a:cubicBezTo>
                      <a:pt x="2501" y="586"/>
                      <a:pt x="2041" y="0"/>
                      <a:pt x="12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4"/>
              <p:cNvSpPr/>
              <p:nvPr/>
            </p:nvSpPr>
            <p:spPr>
              <a:xfrm>
                <a:off x="5393700" y="1407649"/>
                <a:ext cx="45737" cy="49484"/>
              </a:xfrm>
              <a:custGeom>
                <a:avLst/>
                <a:gdLst/>
                <a:ahLst/>
                <a:cxnLst/>
                <a:rect l="l" t="t" r="r" b="b"/>
                <a:pathLst>
                  <a:path w="2502" h="2707" extrusionOk="0">
                    <a:moveTo>
                      <a:pt x="1287" y="286"/>
                    </a:moveTo>
                    <a:cubicBezTo>
                      <a:pt x="1830" y="286"/>
                      <a:pt x="2151" y="672"/>
                      <a:pt x="2191" y="1191"/>
                    </a:cubicBezTo>
                    <a:lnTo>
                      <a:pt x="321" y="1191"/>
                    </a:lnTo>
                    <a:cubicBezTo>
                      <a:pt x="386" y="656"/>
                      <a:pt x="781" y="286"/>
                      <a:pt x="1287" y="286"/>
                    </a:cubicBezTo>
                    <a:close/>
                    <a:moveTo>
                      <a:pt x="1276" y="0"/>
                    </a:moveTo>
                    <a:cubicBezTo>
                      <a:pt x="576" y="0"/>
                      <a:pt x="0" y="581"/>
                      <a:pt x="0" y="1346"/>
                    </a:cubicBezTo>
                    <a:cubicBezTo>
                      <a:pt x="0" y="2121"/>
                      <a:pt x="606" y="2706"/>
                      <a:pt x="1296" y="2706"/>
                    </a:cubicBezTo>
                    <a:cubicBezTo>
                      <a:pt x="1676" y="2706"/>
                      <a:pt x="2132" y="2547"/>
                      <a:pt x="2352" y="2306"/>
                    </a:cubicBezTo>
                    <a:lnTo>
                      <a:pt x="2156" y="2097"/>
                    </a:lnTo>
                    <a:cubicBezTo>
                      <a:pt x="1975" y="2292"/>
                      <a:pt x="1622" y="2421"/>
                      <a:pt x="1296" y="2421"/>
                    </a:cubicBezTo>
                    <a:cubicBezTo>
                      <a:pt x="765" y="2421"/>
                      <a:pt x="372" y="2011"/>
                      <a:pt x="316" y="1475"/>
                    </a:cubicBezTo>
                    <a:lnTo>
                      <a:pt x="2502" y="1475"/>
                    </a:lnTo>
                    <a:cubicBezTo>
                      <a:pt x="2502" y="586"/>
                      <a:pt x="2041" y="0"/>
                      <a:pt x="12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4"/>
              <p:cNvSpPr/>
              <p:nvPr/>
            </p:nvSpPr>
            <p:spPr>
              <a:xfrm>
                <a:off x="5450550" y="1392147"/>
                <a:ext cx="40234" cy="63870"/>
              </a:xfrm>
              <a:custGeom>
                <a:avLst/>
                <a:gdLst/>
                <a:ahLst/>
                <a:cxnLst/>
                <a:rect l="l" t="t" r="r" b="b"/>
                <a:pathLst>
                  <a:path w="2201" h="3494" extrusionOk="0">
                    <a:moveTo>
                      <a:pt x="1" y="0"/>
                    </a:moveTo>
                    <a:lnTo>
                      <a:pt x="1" y="3494"/>
                    </a:lnTo>
                    <a:lnTo>
                      <a:pt x="310" y="3494"/>
                    </a:lnTo>
                    <a:lnTo>
                      <a:pt x="310" y="2814"/>
                    </a:lnTo>
                    <a:lnTo>
                      <a:pt x="815" y="2304"/>
                    </a:lnTo>
                    <a:lnTo>
                      <a:pt x="1745" y="3494"/>
                    </a:lnTo>
                    <a:lnTo>
                      <a:pt x="2136" y="3494"/>
                    </a:lnTo>
                    <a:lnTo>
                      <a:pt x="1035" y="2094"/>
                    </a:lnTo>
                    <a:lnTo>
                      <a:pt x="2201" y="909"/>
                    </a:lnTo>
                    <a:lnTo>
                      <a:pt x="1796" y="909"/>
                    </a:lnTo>
                    <a:lnTo>
                      <a:pt x="310" y="2414"/>
                    </a:lnTo>
                    <a:lnTo>
                      <a:pt x="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4"/>
              <p:cNvSpPr/>
              <p:nvPr/>
            </p:nvSpPr>
            <p:spPr>
              <a:xfrm>
                <a:off x="5702778" y="1393226"/>
                <a:ext cx="59611" cy="62828"/>
              </a:xfrm>
              <a:custGeom>
                <a:avLst/>
                <a:gdLst/>
                <a:ahLst/>
                <a:cxnLst/>
                <a:rect l="l" t="t" r="r" b="b"/>
                <a:pathLst>
                  <a:path w="3261" h="3437" extrusionOk="0">
                    <a:moveTo>
                      <a:pt x="0" y="0"/>
                    </a:moveTo>
                    <a:lnTo>
                      <a:pt x="0" y="3435"/>
                    </a:lnTo>
                    <a:lnTo>
                      <a:pt x="321" y="3435"/>
                    </a:lnTo>
                    <a:lnTo>
                      <a:pt x="321" y="679"/>
                    </a:lnTo>
                    <a:lnTo>
                      <a:pt x="1631" y="3140"/>
                    </a:lnTo>
                    <a:lnTo>
                      <a:pt x="2940" y="679"/>
                    </a:lnTo>
                    <a:lnTo>
                      <a:pt x="2940" y="3436"/>
                    </a:lnTo>
                    <a:lnTo>
                      <a:pt x="3261" y="3436"/>
                    </a:lnTo>
                    <a:lnTo>
                      <a:pt x="3261" y="0"/>
                    </a:lnTo>
                    <a:lnTo>
                      <a:pt x="2940" y="0"/>
                    </a:lnTo>
                    <a:lnTo>
                      <a:pt x="1631" y="2460"/>
                    </a:lnTo>
                    <a:lnTo>
                      <a:pt x="3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4"/>
              <p:cNvSpPr/>
              <p:nvPr/>
            </p:nvSpPr>
            <p:spPr>
              <a:xfrm>
                <a:off x="5775349" y="1407649"/>
                <a:ext cx="48917" cy="49484"/>
              </a:xfrm>
              <a:custGeom>
                <a:avLst/>
                <a:gdLst/>
                <a:ahLst/>
                <a:cxnLst/>
                <a:rect l="l" t="t" r="r" b="b"/>
                <a:pathLst>
                  <a:path w="2676" h="2707" extrusionOk="0">
                    <a:moveTo>
                      <a:pt x="1341" y="286"/>
                    </a:moveTo>
                    <a:cubicBezTo>
                      <a:pt x="1891" y="286"/>
                      <a:pt x="2350" y="771"/>
                      <a:pt x="2350" y="1351"/>
                    </a:cubicBezTo>
                    <a:cubicBezTo>
                      <a:pt x="2350" y="1936"/>
                      <a:pt x="1891" y="2421"/>
                      <a:pt x="1341" y="2421"/>
                    </a:cubicBezTo>
                    <a:cubicBezTo>
                      <a:pt x="786" y="2421"/>
                      <a:pt x="326" y="1936"/>
                      <a:pt x="326" y="1351"/>
                    </a:cubicBezTo>
                    <a:cubicBezTo>
                      <a:pt x="326" y="771"/>
                      <a:pt x="786" y="286"/>
                      <a:pt x="1341" y="286"/>
                    </a:cubicBezTo>
                    <a:close/>
                    <a:moveTo>
                      <a:pt x="1341" y="0"/>
                    </a:moveTo>
                    <a:cubicBezTo>
                      <a:pt x="616" y="0"/>
                      <a:pt x="0" y="616"/>
                      <a:pt x="0" y="1351"/>
                    </a:cubicBezTo>
                    <a:cubicBezTo>
                      <a:pt x="0" y="2086"/>
                      <a:pt x="616" y="2706"/>
                      <a:pt x="1341" y="2706"/>
                    </a:cubicBezTo>
                    <a:cubicBezTo>
                      <a:pt x="2065" y="2706"/>
                      <a:pt x="2676" y="2086"/>
                      <a:pt x="2676" y="1351"/>
                    </a:cubicBezTo>
                    <a:cubicBezTo>
                      <a:pt x="2676" y="616"/>
                      <a:pt x="2065" y="0"/>
                      <a:pt x="13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4"/>
              <p:cNvSpPr/>
              <p:nvPr/>
            </p:nvSpPr>
            <p:spPr>
              <a:xfrm>
                <a:off x="5835673" y="1407685"/>
                <a:ext cx="38955" cy="48332"/>
              </a:xfrm>
              <a:custGeom>
                <a:avLst/>
                <a:gdLst/>
                <a:ahLst/>
                <a:cxnLst/>
                <a:rect l="l" t="t" r="r" b="b"/>
                <a:pathLst>
                  <a:path w="2131" h="2644" extrusionOk="0">
                    <a:moveTo>
                      <a:pt x="1163" y="0"/>
                    </a:moveTo>
                    <a:cubicBezTo>
                      <a:pt x="1162" y="0"/>
                      <a:pt x="1161" y="0"/>
                      <a:pt x="1160" y="0"/>
                    </a:cubicBezTo>
                    <a:cubicBezTo>
                      <a:pt x="780" y="0"/>
                      <a:pt x="450" y="199"/>
                      <a:pt x="310" y="485"/>
                    </a:cubicBezTo>
                    <a:lnTo>
                      <a:pt x="310" y="59"/>
                    </a:lnTo>
                    <a:lnTo>
                      <a:pt x="1" y="59"/>
                    </a:lnTo>
                    <a:lnTo>
                      <a:pt x="1" y="2644"/>
                    </a:lnTo>
                    <a:lnTo>
                      <a:pt x="310" y="2644"/>
                    </a:lnTo>
                    <a:lnTo>
                      <a:pt x="310" y="1000"/>
                    </a:lnTo>
                    <a:cubicBezTo>
                      <a:pt x="310" y="600"/>
                      <a:pt x="665" y="284"/>
                      <a:pt x="1120" y="284"/>
                    </a:cubicBezTo>
                    <a:cubicBezTo>
                      <a:pt x="1530" y="284"/>
                      <a:pt x="1820" y="588"/>
                      <a:pt x="1820" y="1024"/>
                    </a:cubicBezTo>
                    <a:lnTo>
                      <a:pt x="1820" y="2644"/>
                    </a:lnTo>
                    <a:lnTo>
                      <a:pt x="2131" y="2644"/>
                    </a:lnTo>
                    <a:lnTo>
                      <a:pt x="2131" y="984"/>
                    </a:lnTo>
                    <a:cubicBezTo>
                      <a:pt x="2131" y="411"/>
                      <a:pt x="1732" y="0"/>
                      <a:pt x="11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4"/>
              <p:cNvSpPr/>
              <p:nvPr/>
            </p:nvSpPr>
            <p:spPr>
              <a:xfrm>
                <a:off x="5884901" y="1395785"/>
                <a:ext cx="27438" cy="61348"/>
              </a:xfrm>
              <a:custGeom>
                <a:avLst/>
                <a:gdLst/>
                <a:ahLst/>
                <a:cxnLst/>
                <a:rect l="l" t="t" r="r" b="b"/>
                <a:pathLst>
                  <a:path w="1501" h="3356" extrusionOk="0">
                    <a:moveTo>
                      <a:pt x="421" y="1"/>
                    </a:moveTo>
                    <a:lnTo>
                      <a:pt x="421" y="710"/>
                    </a:lnTo>
                    <a:lnTo>
                      <a:pt x="1" y="710"/>
                    </a:lnTo>
                    <a:lnTo>
                      <a:pt x="1" y="995"/>
                    </a:lnTo>
                    <a:lnTo>
                      <a:pt x="421" y="995"/>
                    </a:lnTo>
                    <a:lnTo>
                      <a:pt x="421" y="2695"/>
                    </a:lnTo>
                    <a:cubicBezTo>
                      <a:pt x="421" y="3081"/>
                      <a:pt x="670" y="3355"/>
                      <a:pt x="1021" y="3355"/>
                    </a:cubicBezTo>
                    <a:cubicBezTo>
                      <a:pt x="1195" y="3354"/>
                      <a:pt x="1364" y="3296"/>
                      <a:pt x="1501" y="3191"/>
                    </a:cubicBezTo>
                    <a:lnTo>
                      <a:pt x="1341" y="2960"/>
                    </a:lnTo>
                    <a:cubicBezTo>
                      <a:pt x="1260" y="3030"/>
                      <a:pt x="1156" y="3070"/>
                      <a:pt x="1048" y="3070"/>
                    </a:cubicBezTo>
                    <a:cubicBezTo>
                      <a:pt x="1046" y="3070"/>
                      <a:pt x="1044" y="3070"/>
                      <a:pt x="1042" y="3070"/>
                    </a:cubicBezTo>
                    <a:cubicBezTo>
                      <a:pt x="871" y="3070"/>
                      <a:pt x="732" y="2915"/>
                      <a:pt x="732" y="2695"/>
                    </a:cubicBezTo>
                    <a:lnTo>
                      <a:pt x="732" y="994"/>
                    </a:lnTo>
                    <a:lnTo>
                      <a:pt x="1381" y="994"/>
                    </a:lnTo>
                    <a:lnTo>
                      <a:pt x="1381" y="710"/>
                    </a:lnTo>
                    <a:lnTo>
                      <a:pt x="731" y="710"/>
                    </a:lnTo>
                    <a:lnTo>
                      <a:pt x="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4"/>
              <p:cNvSpPr/>
              <p:nvPr/>
            </p:nvSpPr>
            <p:spPr>
              <a:xfrm>
                <a:off x="5922120" y="1392147"/>
                <a:ext cx="38955" cy="63870"/>
              </a:xfrm>
              <a:custGeom>
                <a:avLst/>
                <a:gdLst/>
                <a:ahLst/>
                <a:cxnLst/>
                <a:rect l="l" t="t" r="r" b="b"/>
                <a:pathLst>
                  <a:path w="2131" h="3494" extrusionOk="0">
                    <a:moveTo>
                      <a:pt x="1" y="0"/>
                    </a:moveTo>
                    <a:lnTo>
                      <a:pt x="1" y="3494"/>
                    </a:lnTo>
                    <a:lnTo>
                      <a:pt x="310" y="3494"/>
                    </a:lnTo>
                    <a:lnTo>
                      <a:pt x="310" y="1850"/>
                    </a:lnTo>
                    <a:cubicBezTo>
                      <a:pt x="310" y="1450"/>
                      <a:pt x="665" y="1134"/>
                      <a:pt x="1121" y="1134"/>
                    </a:cubicBezTo>
                    <a:cubicBezTo>
                      <a:pt x="1531" y="1134"/>
                      <a:pt x="1820" y="1438"/>
                      <a:pt x="1820" y="1874"/>
                    </a:cubicBezTo>
                    <a:lnTo>
                      <a:pt x="1820" y="3494"/>
                    </a:lnTo>
                    <a:lnTo>
                      <a:pt x="2131" y="3494"/>
                    </a:lnTo>
                    <a:lnTo>
                      <a:pt x="2131" y="1834"/>
                    </a:lnTo>
                    <a:cubicBezTo>
                      <a:pt x="2131" y="1261"/>
                      <a:pt x="1732" y="850"/>
                      <a:pt x="1165" y="850"/>
                    </a:cubicBezTo>
                    <a:cubicBezTo>
                      <a:pt x="1163" y="850"/>
                      <a:pt x="1162" y="850"/>
                      <a:pt x="1161" y="850"/>
                    </a:cubicBezTo>
                    <a:cubicBezTo>
                      <a:pt x="780" y="850"/>
                      <a:pt x="450" y="1049"/>
                      <a:pt x="310" y="1335"/>
                    </a:cubicBezTo>
                    <a:lnTo>
                      <a:pt x="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4"/>
              <p:cNvSpPr/>
              <p:nvPr/>
            </p:nvSpPr>
            <p:spPr>
              <a:xfrm>
                <a:off x="4760407" y="1489050"/>
                <a:ext cx="277856" cy="10566"/>
              </a:xfrm>
              <a:custGeom>
                <a:avLst/>
                <a:gdLst/>
                <a:ahLst/>
                <a:cxnLst/>
                <a:rect l="l" t="t" r="r" b="b"/>
                <a:pathLst>
                  <a:path w="15200" h="578" extrusionOk="0">
                    <a:moveTo>
                      <a:pt x="0" y="1"/>
                    </a:moveTo>
                    <a:lnTo>
                      <a:pt x="0" y="578"/>
                    </a:lnTo>
                    <a:lnTo>
                      <a:pt x="15199" y="578"/>
                    </a:lnTo>
                    <a:lnTo>
                      <a:pt x="151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4"/>
              <p:cNvSpPr/>
              <p:nvPr/>
            </p:nvSpPr>
            <p:spPr>
              <a:xfrm>
                <a:off x="5218522" y="4141313"/>
                <a:ext cx="69044" cy="66411"/>
              </a:xfrm>
              <a:custGeom>
                <a:avLst/>
                <a:gdLst/>
                <a:ahLst/>
                <a:cxnLst/>
                <a:rect l="l" t="t" r="r" b="b"/>
                <a:pathLst>
                  <a:path w="3777" h="3633" extrusionOk="0">
                    <a:moveTo>
                      <a:pt x="1956" y="1"/>
                    </a:moveTo>
                    <a:cubicBezTo>
                      <a:pt x="1223" y="1"/>
                      <a:pt x="563" y="444"/>
                      <a:pt x="281" y="1122"/>
                    </a:cubicBezTo>
                    <a:cubicBezTo>
                      <a:pt x="1" y="1799"/>
                      <a:pt x="156" y="2580"/>
                      <a:pt x="675" y="3100"/>
                    </a:cubicBezTo>
                    <a:cubicBezTo>
                      <a:pt x="1023" y="3448"/>
                      <a:pt x="1488" y="3632"/>
                      <a:pt x="1960" y="3632"/>
                    </a:cubicBezTo>
                    <a:cubicBezTo>
                      <a:pt x="2194" y="3632"/>
                      <a:pt x="2429" y="3587"/>
                      <a:pt x="2654" y="3494"/>
                    </a:cubicBezTo>
                    <a:cubicBezTo>
                      <a:pt x="3333" y="3212"/>
                      <a:pt x="3776" y="2550"/>
                      <a:pt x="3776" y="1815"/>
                    </a:cubicBezTo>
                    <a:cubicBezTo>
                      <a:pt x="3775" y="812"/>
                      <a:pt x="2963" y="1"/>
                      <a:pt x="1960" y="1"/>
                    </a:cubicBezTo>
                    <a:cubicBezTo>
                      <a:pt x="1959" y="1"/>
                      <a:pt x="1958" y="1"/>
                      <a:pt x="19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4"/>
              <p:cNvSpPr/>
              <p:nvPr/>
            </p:nvSpPr>
            <p:spPr>
              <a:xfrm>
                <a:off x="5327124" y="4141313"/>
                <a:ext cx="69025" cy="66411"/>
              </a:xfrm>
              <a:custGeom>
                <a:avLst/>
                <a:gdLst/>
                <a:ahLst/>
                <a:cxnLst/>
                <a:rect l="l" t="t" r="r" b="b"/>
                <a:pathLst>
                  <a:path w="3776" h="3633" extrusionOk="0">
                    <a:moveTo>
                      <a:pt x="1956" y="1"/>
                    </a:moveTo>
                    <a:cubicBezTo>
                      <a:pt x="1223" y="1"/>
                      <a:pt x="563" y="444"/>
                      <a:pt x="283" y="1122"/>
                    </a:cubicBezTo>
                    <a:cubicBezTo>
                      <a:pt x="0" y="1799"/>
                      <a:pt x="157" y="2580"/>
                      <a:pt x="677" y="3100"/>
                    </a:cubicBezTo>
                    <a:cubicBezTo>
                      <a:pt x="1023" y="3448"/>
                      <a:pt x="1487" y="3632"/>
                      <a:pt x="1960" y="3632"/>
                    </a:cubicBezTo>
                    <a:cubicBezTo>
                      <a:pt x="2194" y="3632"/>
                      <a:pt x="2430" y="3587"/>
                      <a:pt x="2655" y="3494"/>
                    </a:cubicBezTo>
                    <a:cubicBezTo>
                      <a:pt x="3333" y="3212"/>
                      <a:pt x="3776" y="2550"/>
                      <a:pt x="3776" y="1815"/>
                    </a:cubicBezTo>
                    <a:cubicBezTo>
                      <a:pt x="3776" y="812"/>
                      <a:pt x="2963" y="1"/>
                      <a:pt x="1960" y="1"/>
                    </a:cubicBezTo>
                    <a:cubicBezTo>
                      <a:pt x="1959" y="1"/>
                      <a:pt x="1957" y="1"/>
                      <a:pt x="1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4"/>
              <p:cNvSpPr/>
              <p:nvPr/>
            </p:nvSpPr>
            <p:spPr>
              <a:xfrm>
                <a:off x="5435744" y="4141313"/>
                <a:ext cx="69044" cy="66411"/>
              </a:xfrm>
              <a:custGeom>
                <a:avLst/>
                <a:gdLst/>
                <a:ahLst/>
                <a:cxnLst/>
                <a:rect l="l" t="t" r="r" b="b"/>
                <a:pathLst>
                  <a:path w="3777" h="3633" extrusionOk="0">
                    <a:moveTo>
                      <a:pt x="1956" y="1"/>
                    </a:moveTo>
                    <a:cubicBezTo>
                      <a:pt x="1223" y="1"/>
                      <a:pt x="563" y="444"/>
                      <a:pt x="281" y="1122"/>
                    </a:cubicBezTo>
                    <a:cubicBezTo>
                      <a:pt x="1" y="1799"/>
                      <a:pt x="155" y="2580"/>
                      <a:pt x="675" y="3100"/>
                    </a:cubicBezTo>
                    <a:cubicBezTo>
                      <a:pt x="1023" y="3448"/>
                      <a:pt x="1487" y="3632"/>
                      <a:pt x="1960" y="3632"/>
                    </a:cubicBezTo>
                    <a:cubicBezTo>
                      <a:pt x="2194" y="3632"/>
                      <a:pt x="2429" y="3587"/>
                      <a:pt x="2654" y="3494"/>
                    </a:cubicBezTo>
                    <a:cubicBezTo>
                      <a:pt x="3333" y="3212"/>
                      <a:pt x="3776" y="2550"/>
                      <a:pt x="3776" y="1815"/>
                    </a:cubicBezTo>
                    <a:cubicBezTo>
                      <a:pt x="3775" y="812"/>
                      <a:pt x="2963" y="1"/>
                      <a:pt x="1960" y="1"/>
                    </a:cubicBezTo>
                    <a:cubicBezTo>
                      <a:pt x="1959" y="1"/>
                      <a:pt x="1958" y="1"/>
                      <a:pt x="19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4"/>
              <p:cNvSpPr/>
              <p:nvPr/>
            </p:nvSpPr>
            <p:spPr>
              <a:xfrm>
                <a:off x="4769291" y="2872517"/>
                <a:ext cx="511913" cy="511913"/>
              </a:xfrm>
              <a:custGeom>
                <a:avLst/>
                <a:gdLst/>
                <a:ahLst/>
                <a:cxnLst/>
                <a:rect l="l" t="t" r="r" b="b"/>
                <a:pathLst>
                  <a:path w="28004" h="28004" extrusionOk="0">
                    <a:moveTo>
                      <a:pt x="5957" y="0"/>
                    </a:moveTo>
                    <a:cubicBezTo>
                      <a:pt x="2658" y="0"/>
                      <a:pt x="0" y="2656"/>
                      <a:pt x="0" y="5957"/>
                    </a:cubicBezTo>
                    <a:lnTo>
                      <a:pt x="0" y="22046"/>
                    </a:lnTo>
                    <a:cubicBezTo>
                      <a:pt x="0" y="25346"/>
                      <a:pt x="2658" y="28004"/>
                      <a:pt x="5957" y="28004"/>
                    </a:cubicBezTo>
                    <a:lnTo>
                      <a:pt x="22047" y="28004"/>
                    </a:lnTo>
                    <a:cubicBezTo>
                      <a:pt x="25348" y="28004"/>
                      <a:pt x="28004" y="25346"/>
                      <a:pt x="28004" y="22046"/>
                    </a:cubicBezTo>
                    <a:lnTo>
                      <a:pt x="28004" y="5957"/>
                    </a:lnTo>
                    <a:cubicBezTo>
                      <a:pt x="28004" y="2656"/>
                      <a:pt x="25348" y="0"/>
                      <a:pt x="22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4"/>
              <p:cNvSpPr/>
              <p:nvPr/>
            </p:nvSpPr>
            <p:spPr>
              <a:xfrm>
                <a:off x="4898567" y="2932310"/>
                <a:ext cx="240291" cy="268881"/>
              </a:xfrm>
              <a:custGeom>
                <a:avLst/>
                <a:gdLst/>
                <a:ahLst/>
                <a:cxnLst/>
                <a:rect l="l" t="t" r="r" b="b"/>
                <a:pathLst>
                  <a:path w="13145" h="14709" extrusionOk="0">
                    <a:moveTo>
                      <a:pt x="10387" y="1"/>
                    </a:moveTo>
                    <a:cubicBezTo>
                      <a:pt x="8547" y="1"/>
                      <a:pt x="7435" y="986"/>
                      <a:pt x="7249" y="2774"/>
                    </a:cubicBezTo>
                    <a:cubicBezTo>
                      <a:pt x="7077" y="2946"/>
                      <a:pt x="6914" y="3126"/>
                      <a:pt x="6761" y="3314"/>
                    </a:cubicBezTo>
                    <a:cubicBezTo>
                      <a:pt x="6589" y="2579"/>
                      <a:pt x="6203" y="1731"/>
                      <a:pt x="5430" y="851"/>
                    </a:cubicBezTo>
                    <a:lnTo>
                      <a:pt x="4789" y="1414"/>
                    </a:lnTo>
                    <a:cubicBezTo>
                      <a:pt x="6072" y="2874"/>
                      <a:pt x="6101" y="4189"/>
                      <a:pt x="5988" y="4881"/>
                    </a:cubicBezTo>
                    <a:cubicBezTo>
                      <a:pt x="5552" y="4776"/>
                      <a:pt x="4918" y="4658"/>
                      <a:pt x="4236" y="4658"/>
                    </a:cubicBezTo>
                    <a:cubicBezTo>
                      <a:pt x="2750" y="4658"/>
                      <a:pt x="1691" y="5226"/>
                      <a:pt x="1171" y="6300"/>
                    </a:cubicBezTo>
                    <a:cubicBezTo>
                      <a:pt x="1" y="8724"/>
                      <a:pt x="1152" y="12247"/>
                      <a:pt x="3789" y="14320"/>
                    </a:cubicBezTo>
                    <a:cubicBezTo>
                      <a:pt x="4118" y="14578"/>
                      <a:pt x="4483" y="14709"/>
                      <a:pt x="4875" y="14709"/>
                    </a:cubicBezTo>
                    <a:cubicBezTo>
                      <a:pt x="5458" y="14709"/>
                      <a:pt x="5970" y="14409"/>
                      <a:pt x="6303" y="14153"/>
                    </a:cubicBezTo>
                    <a:cubicBezTo>
                      <a:pt x="6637" y="14411"/>
                      <a:pt x="7148" y="14709"/>
                      <a:pt x="7732" y="14709"/>
                    </a:cubicBezTo>
                    <a:cubicBezTo>
                      <a:pt x="8123" y="14709"/>
                      <a:pt x="8489" y="14578"/>
                      <a:pt x="8816" y="14320"/>
                    </a:cubicBezTo>
                    <a:cubicBezTo>
                      <a:pt x="11455" y="12247"/>
                      <a:pt x="12604" y="8724"/>
                      <a:pt x="11434" y="6300"/>
                    </a:cubicBezTo>
                    <a:cubicBezTo>
                      <a:pt x="10916" y="5226"/>
                      <a:pt x="9856" y="4658"/>
                      <a:pt x="8370" y="4658"/>
                    </a:cubicBezTo>
                    <a:cubicBezTo>
                      <a:pt x="7802" y="4658"/>
                      <a:pt x="7268" y="4739"/>
                      <a:pt x="6854" y="4829"/>
                    </a:cubicBezTo>
                    <a:cubicBezTo>
                      <a:pt x="6892" y="4486"/>
                      <a:pt x="6890" y="4138"/>
                      <a:pt x="6846" y="3797"/>
                    </a:cubicBezTo>
                    <a:cubicBezTo>
                      <a:pt x="7008" y="3574"/>
                      <a:pt x="7185" y="3360"/>
                      <a:pt x="7375" y="3161"/>
                    </a:cubicBezTo>
                    <a:cubicBezTo>
                      <a:pt x="7569" y="3437"/>
                      <a:pt x="8043" y="3955"/>
                      <a:pt x="8870" y="3955"/>
                    </a:cubicBezTo>
                    <a:cubicBezTo>
                      <a:pt x="10025" y="3955"/>
                      <a:pt x="11382" y="2930"/>
                      <a:pt x="12903" y="910"/>
                    </a:cubicBezTo>
                    <a:lnTo>
                      <a:pt x="13145" y="588"/>
                    </a:lnTo>
                    <a:lnTo>
                      <a:pt x="12769" y="443"/>
                    </a:lnTo>
                    <a:cubicBezTo>
                      <a:pt x="12721" y="425"/>
                      <a:pt x="11608" y="1"/>
                      <a:pt x="10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4"/>
              <p:cNvSpPr/>
              <p:nvPr/>
            </p:nvSpPr>
            <p:spPr>
              <a:xfrm>
                <a:off x="4937193" y="3265061"/>
                <a:ext cx="60379" cy="68660"/>
              </a:xfrm>
              <a:custGeom>
                <a:avLst/>
                <a:gdLst/>
                <a:ahLst/>
                <a:cxnLst/>
                <a:rect l="l" t="t" r="r" b="b"/>
                <a:pathLst>
                  <a:path w="3303" h="3756" extrusionOk="0">
                    <a:moveTo>
                      <a:pt x="1270" y="388"/>
                    </a:moveTo>
                    <a:cubicBezTo>
                      <a:pt x="2209" y="388"/>
                      <a:pt x="2870" y="1007"/>
                      <a:pt x="2870" y="1874"/>
                    </a:cubicBezTo>
                    <a:cubicBezTo>
                      <a:pt x="2870" y="2750"/>
                      <a:pt x="2209" y="3367"/>
                      <a:pt x="1270" y="3367"/>
                    </a:cubicBezTo>
                    <a:lnTo>
                      <a:pt x="428" y="3367"/>
                    </a:lnTo>
                    <a:lnTo>
                      <a:pt x="428" y="388"/>
                    </a:lnTo>
                    <a:close/>
                    <a:moveTo>
                      <a:pt x="2" y="1"/>
                    </a:moveTo>
                    <a:lnTo>
                      <a:pt x="0" y="3756"/>
                    </a:lnTo>
                    <a:lnTo>
                      <a:pt x="1270" y="3756"/>
                    </a:lnTo>
                    <a:cubicBezTo>
                      <a:pt x="2461" y="3756"/>
                      <a:pt x="3302" y="2973"/>
                      <a:pt x="3302" y="1876"/>
                    </a:cubicBezTo>
                    <a:cubicBezTo>
                      <a:pt x="3302" y="777"/>
                      <a:pt x="2461" y="1"/>
                      <a:pt x="1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4"/>
              <p:cNvSpPr/>
              <p:nvPr/>
            </p:nvSpPr>
            <p:spPr>
              <a:xfrm>
                <a:off x="5010167" y="3262740"/>
                <a:ext cx="11571" cy="70981"/>
              </a:xfrm>
              <a:custGeom>
                <a:avLst/>
                <a:gdLst/>
                <a:ahLst/>
                <a:cxnLst/>
                <a:rect l="l" t="t" r="r" b="b"/>
                <a:pathLst>
                  <a:path w="633" h="3883" extrusionOk="0">
                    <a:moveTo>
                      <a:pt x="274" y="1"/>
                    </a:moveTo>
                    <a:cubicBezTo>
                      <a:pt x="136" y="1"/>
                      <a:pt x="3" y="107"/>
                      <a:pt x="1" y="270"/>
                    </a:cubicBezTo>
                    <a:cubicBezTo>
                      <a:pt x="1" y="420"/>
                      <a:pt x="124" y="542"/>
                      <a:pt x="275" y="542"/>
                    </a:cubicBezTo>
                    <a:cubicBezTo>
                      <a:pt x="514" y="541"/>
                      <a:pt x="632" y="251"/>
                      <a:pt x="463" y="80"/>
                    </a:cubicBezTo>
                    <a:cubicBezTo>
                      <a:pt x="408" y="25"/>
                      <a:pt x="341" y="1"/>
                      <a:pt x="274" y="1"/>
                    </a:cubicBezTo>
                    <a:close/>
                    <a:moveTo>
                      <a:pt x="66" y="1056"/>
                    </a:moveTo>
                    <a:lnTo>
                      <a:pt x="68" y="3883"/>
                    </a:lnTo>
                    <a:lnTo>
                      <a:pt x="477" y="3883"/>
                    </a:lnTo>
                    <a:lnTo>
                      <a:pt x="477" y="105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4"/>
              <p:cNvSpPr/>
              <p:nvPr/>
            </p:nvSpPr>
            <p:spPr>
              <a:xfrm>
                <a:off x="5031152" y="3280837"/>
                <a:ext cx="49978" cy="54072"/>
              </a:xfrm>
              <a:custGeom>
                <a:avLst/>
                <a:gdLst/>
                <a:ahLst/>
                <a:cxnLst/>
                <a:rect l="l" t="t" r="r" b="b"/>
                <a:pathLst>
                  <a:path w="2734" h="2958" extrusionOk="0">
                    <a:moveTo>
                      <a:pt x="1410" y="367"/>
                    </a:moveTo>
                    <a:cubicBezTo>
                      <a:pt x="1973" y="367"/>
                      <a:pt x="2273" y="761"/>
                      <a:pt x="2328" y="1268"/>
                    </a:cubicBezTo>
                    <a:lnTo>
                      <a:pt x="426" y="1268"/>
                    </a:lnTo>
                    <a:cubicBezTo>
                      <a:pt x="503" y="723"/>
                      <a:pt x="908" y="367"/>
                      <a:pt x="1410" y="367"/>
                    </a:cubicBezTo>
                    <a:close/>
                    <a:moveTo>
                      <a:pt x="1394" y="0"/>
                    </a:moveTo>
                    <a:cubicBezTo>
                      <a:pt x="635" y="0"/>
                      <a:pt x="1" y="629"/>
                      <a:pt x="1" y="1470"/>
                    </a:cubicBezTo>
                    <a:cubicBezTo>
                      <a:pt x="1" y="2339"/>
                      <a:pt x="678" y="2958"/>
                      <a:pt x="1432" y="2958"/>
                    </a:cubicBezTo>
                    <a:cubicBezTo>
                      <a:pt x="1825" y="2958"/>
                      <a:pt x="2322" y="2787"/>
                      <a:pt x="2569" y="2520"/>
                    </a:cubicBezTo>
                    <a:lnTo>
                      <a:pt x="2317" y="2253"/>
                    </a:lnTo>
                    <a:cubicBezTo>
                      <a:pt x="2142" y="2445"/>
                      <a:pt x="1759" y="2591"/>
                      <a:pt x="1428" y="2591"/>
                    </a:cubicBezTo>
                    <a:cubicBezTo>
                      <a:pt x="870" y="2591"/>
                      <a:pt x="482" y="2186"/>
                      <a:pt x="422" y="1635"/>
                    </a:cubicBezTo>
                    <a:lnTo>
                      <a:pt x="2733" y="1635"/>
                    </a:lnTo>
                    <a:cubicBezTo>
                      <a:pt x="2733" y="646"/>
                      <a:pt x="2247" y="0"/>
                      <a:pt x="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4"/>
              <p:cNvSpPr/>
              <p:nvPr/>
            </p:nvSpPr>
            <p:spPr>
              <a:xfrm>
                <a:off x="5089447" y="3267858"/>
                <a:ext cx="30272" cy="67033"/>
              </a:xfrm>
              <a:custGeom>
                <a:avLst/>
                <a:gdLst/>
                <a:ahLst/>
                <a:cxnLst/>
                <a:rect l="l" t="t" r="r" b="b"/>
                <a:pathLst>
                  <a:path w="1656" h="3667" extrusionOk="0">
                    <a:moveTo>
                      <a:pt x="442" y="1"/>
                    </a:moveTo>
                    <a:lnTo>
                      <a:pt x="442" y="777"/>
                    </a:lnTo>
                    <a:lnTo>
                      <a:pt x="0" y="777"/>
                    </a:lnTo>
                    <a:lnTo>
                      <a:pt x="0" y="1144"/>
                    </a:lnTo>
                    <a:lnTo>
                      <a:pt x="442" y="1144"/>
                    </a:lnTo>
                    <a:lnTo>
                      <a:pt x="442" y="2944"/>
                    </a:lnTo>
                    <a:cubicBezTo>
                      <a:pt x="442" y="3367"/>
                      <a:pt x="727" y="3666"/>
                      <a:pt x="1131" y="3666"/>
                    </a:cubicBezTo>
                    <a:cubicBezTo>
                      <a:pt x="1321" y="3666"/>
                      <a:pt x="1506" y="3603"/>
                      <a:pt x="1655" y="3488"/>
                    </a:cubicBezTo>
                    <a:lnTo>
                      <a:pt x="1453" y="3188"/>
                    </a:lnTo>
                    <a:cubicBezTo>
                      <a:pt x="1394" y="3253"/>
                      <a:pt x="1284" y="3303"/>
                      <a:pt x="1158" y="3303"/>
                    </a:cubicBezTo>
                    <a:cubicBezTo>
                      <a:pt x="994" y="3303"/>
                      <a:pt x="852" y="3155"/>
                      <a:pt x="852" y="2946"/>
                    </a:cubicBezTo>
                    <a:lnTo>
                      <a:pt x="852" y="1144"/>
                    </a:lnTo>
                    <a:lnTo>
                      <a:pt x="1545" y="1144"/>
                    </a:lnTo>
                    <a:lnTo>
                      <a:pt x="1545" y="777"/>
                    </a:lnTo>
                    <a:lnTo>
                      <a:pt x="852" y="777"/>
                    </a:lnTo>
                    <a:lnTo>
                      <a:pt x="8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4"/>
              <p:cNvSpPr/>
              <p:nvPr/>
            </p:nvSpPr>
            <p:spPr>
              <a:xfrm>
                <a:off x="5450806" y="2872517"/>
                <a:ext cx="511931" cy="511913"/>
              </a:xfrm>
              <a:custGeom>
                <a:avLst/>
                <a:gdLst/>
                <a:ahLst/>
                <a:cxnLst/>
                <a:rect l="l" t="t" r="r" b="b"/>
                <a:pathLst>
                  <a:path w="28005" h="28004" extrusionOk="0">
                    <a:moveTo>
                      <a:pt x="5958" y="0"/>
                    </a:moveTo>
                    <a:cubicBezTo>
                      <a:pt x="2657" y="0"/>
                      <a:pt x="1" y="2656"/>
                      <a:pt x="1" y="5957"/>
                    </a:cubicBezTo>
                    <a:lnTo>
                      <a:pt x="1" y="22046"/>
                    </a:lnTo>
                    <a:cubicBezTo>
                      <a:pt x="1" y="25346"/>
                      <a:pt x="2657" y="28004"/>
                      <a:pt x="5958" y="28004"/>
                    </a:cubicBezTo>
                    <a:lnTo>
                      <a:pt x="22046" y="28004"/>
                    </a:lnTo>
                    <a:cubicBezTo>
                      <a:pt x="25347" y="28004"/>
                      <a:pt x="28004" y="25346"/>
                      <a:pt x="28004" y="22046"/>
                    </a:cubicBezTo>
                    <a:lnTo>
                      <a:pt x="28004" y="5957"/>
                    </a:lnTo>
                    <a:cubicBezTo>
                      <a:pt x="28004" y="2656"/>
                      <a:pt x="25347" y="0"/>
                      <a:pt x="220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4"/>
              <p:cNvSpPr/>
              <p:nvPr/>
            </p:nvSpPr>
            <p:spPr>
              <a:xfrm>
                <a:off x="5582751" y="3265061"/>
                <a:ext cx="56065" cy="68660"/>
              </a:xfrm>
              <a:custGeom>
                <a:avLst/>
                <a:gdLst/>
                <a:ahLst/>
                <a:cxnLst/>
                <a:rect l="l" t="t" r="r" b="b"/>
                <a:pathLst>
                  <a:path w="3067" h="3756" extrusionOk="0">
                    <a:moveTo>
                      <a:pt x="1" y="1"/>
                    </a:moveTo>
                    <a:lnTo>
                      <a:pt x="1" y="3756"/>
                    </a:lnTo>
                    <a:lnTo>
                      <a:pt x="426" y="3756"/>
                    </a:lnTo>
                    <a:lnTo>
                      <a:pt x="426" y="2045"/>
                    </a:lnTo>
                    <a:lnTo>
                      <a:pt x="2639" y="2045"/>
                    </a:lnTo>
                    <a:lnTo>
                      <a:pt x="2639" y="3756"/>
                    </a:lnTo>
                    <a:lnTo>
                      <a:pt x="3067" y="3756"/>
                    </a:lnTo>
                    <a:lnTo>
                      <a:pt x="3067" y="1"/>
                    </a:lnTo>
                    <a:lnTo>
                      <a:pt x="2639" y="1"/>
                    </a:lnTo>
                    <a:lnTo>
                      <a:pt x="2639" y="1640"/>
                    </a:lnTo>
                    <a:lnTo>
                      <a:pt x="426" y="1640"/>
                    </a:lnTo>
                    <a:lnTo>
                      <a:pt x="4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4"/>
              <p:cNvSpPr/>
              <p:nvPr/>
            </p:nvSpPr>
            <p:spPr>
              <a:xfrm>
                <a:off x="5651429" y="3280837"/>
                <a:ext cx="49959" cy="54072"/>
              </a:xfrm>
              <a:custGeom>
                <a:avLst/>
                <a:gdLst/>
                <a:ahLst/>
                <a:cxnLst/>
                <a:rect l="l" t="t" r="r" b="b"/>
                <a:pathLst>
                  <a:path w="2733" h="2958" extrusionOk="0">
                    <a:moveTo>
                      <a:pt x="1409" y="367"/>
                    </a:moveTo>
                    <a:cubicBezTo>
                      <a:pt x="1972" y="367"/>
                      <a:pt x="2274" y="761"/>
                      <a:pt x="2328" y="1268"/>
                    </a:cubicBezTo>
                    <a:lnTo>
                      <a:pt x="426" y="1268"/>
                    </a:lnTo>
                    <a:cubicBezTo>
                      <a:pt x="502" y="723"/>
                      <a:pt x="907" y="367"/>
                      <a:pt x="1409" y="367"/>
                    </a:cubicBezTo>
                    <a:close/>
                    <a:moveTo>
                      <a:pt x="1395" y="0"/>
                    </a:moveTo>
                    <a:cubicBezTo>
                      <a:pt x="635" y="0"/>
                      <a:pt x="0" y="629"/>
                      <a:pt x="0" y="1470"/>
                    </a:cubicBezTo>
                    <a:cubicBezTo>
                      <a:pt x="0" y="2339"/>
                      <a:pt x="678" y="2958"/>
                      <a:pt x="1432" y="2958"/>
                    </a:cubicBezTo>
                    <a:cubicBezTo>
                      <a:pt x="1826" y="2958"/>
                      <a:pt x="2323" y="2787"/>
                      <a:pt x="2569" y="2520"/>
                    </a:cubicBezTo>
                    <a:lnTo>
                      <a:pt x="2317" y="2253"/>
                    </a:lnTo>
                    <a:cubicBezTo>
                      <a:pt x="2143" y="2445"/>
                      <a:pt x="1760" y="2591"/>
                      <a:pt x="1427" y="2591"/>
                    </a:cubicBezTo>
                    <a:cubicBezTo>
                      <a:pt x="871" y="2591"/>
                      <a:pt x="482" y="2186"/>
                      <a:pt x="423" y="1635"/>
                    </a:cubicBezTo>
                    <a:lnTo>
                      <a:pt x="2733" y="1635"/>
                    </a:lnTo>
                    <a:cubicBezTo>
                      <a:pt x="2733" y="646"/>
                      <a:pt x="2246" y="0"/>
                      <a:pt x="13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4"/>
              <p:cNvSpPr/>
              <p:nvPr/>
            </p:nvSpPr>
            <p:spPr>
              <a:xfrm>
                <a:off x="5711022" y="3280855"/>
                <a:ext cx="44548" cy="54054"/>
              </a:xfrm>
              <a:custGeom>
                <a:avLst/>
                <a:gdLst/>
                <a:ahLst/>
                <a:cxnLst/>
                <a:rect l="l" t="t" r="r" b="b"/>
                <a:pathLst>
                  <a:path w="2437" h="2957" extrusionOk="0">
                    <a:moveTo>
                      <a:pt x="1174" y="1460"/>
                    </a:moveTo>
                    <a:cubicBezTo>
                      <a:pt x="1463" y="1460"/>
                      <a:pt x="1750" y="1498"/>
                      <a:pt x="2027" y="1575"/>
                    </a:cubicBezTo>
                    <a:lnTo>
                      <a:pt x="2027" y="2007"/>
                    </a:lnTo>
                    <a:cubicBezTo>
                      <a:pt x="1919" y="2405"/>
                      <a:pt x="1475" y="2597"/>
                      <a:pt x="1104" y="2598"/>
                    </a:cubicBezTo>
                    <a:cubicBezTo>
                      <a:pt x="705" y="2598"/>
                      <a:pt x="399" y="2389"/>
                      <a:pt x="399" y="2040"/>
                    </a:cubicBezTo>
                    <a:cubicBezTo>
                      <a:pt x="399" y="1701"/>
                      <a:pt x="755" y="1460"/>
                      <a:pt x="1174" y="1460"/>
                    </a:cubicBezTo>
                    <a:close/>
                    <a:moveTo>
                      <a:pt x="1294" y="1"/>
                    </a:moveTo>
                    <a:cubicBezTo>
                      <a:pt x="1293" y="1"/>
                      <a:pt x="1292" y="1"/>
                      <a:pt x="1290" y="1"/>
                    </a:cubicBezTo>
                    <a:cubicBezTo>
                      <a:pt x="1016" y="1"/>
                      <a:pt x="678" y="71"/>
                      <a:pt x="273" y="274"/>
                    </a:cubicBezTo>
                    <a:lnTo>
                      <a:pt x="437" y="607"/>
                    </a:lnTo>
                    <a:cubicBezTo>
                      <a:pt x="694" y="476"/>
                      <a:pt x="978" y="350"/>
                      <a:pt x="1262" y="350"/>
                    </a:cubicBezTo>
                    <a:cubicBezTo>
                      <a:pt x="1874" y="350"/>
                      <a:pt x="2027" y="787"/>
                      <a:pt x="2027" y="1170"/>
                    </a:cubicBezTo>
                    <a:lnTo>
                      <a:pt x="2027" y="1275"/>
                    </a:lnTo>
                    <a:cubicBezTo>
                      <a:pt x="1738" y="1181"/>
                      <a:pt x="1415" y="1115"/>
                      <a:pt x="1109" y="1115"/>
                    </a:cubicBezTo>
                    <a:cubicBezTo>
                      <a:pt x="503" y="1115"/>
                      <a:pt x="1" y="1492"/>
                      <a:pt x="1" y="2055"/>
                    </a:cubicBezTo>
                    <a:cubicBezTo>
                      <a:pt x="1" y="2613"/>
                      <a:pt x="437" y="2957"/>
                      <a:pt x="1034" y="2957"/>
                    </a:cubicBezTo>
                    <a:cubicBezTo>
                      <a:pt x="1404" y="2957"/>
                      <a:pt x="1824" y="2782"/>
                      <a:pt x="2027" y="2448"/>
                    </a:cubicBezTo>
                    <a:lnTo>
                      <a:pt x="2027" y="2892"/>
                    </a:lnTo>
                    <a:lnTo>
                      <a:pt x="2437" y="2892"/>
                    </a:lnTo>
                    <a:lnTo>
                      <a:pt x="2437" y="1170"/>
                    </a:lnTo>
                    <a:cubicBezTo>
                      <a:pt x="2437" y="487"/>
                      <a:pt x="2062"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4"/>
              <p:cNvSpPr/>
              <p:nvPr/>
            </p:nvSpPr>
            <p:spPr>
              <a:xfrm>
                <a:off x="5771492" y="3280837"/>
                <a:ext cx="27511" cy="52884"/>
              </a:xfrm>
              <a:custGeom>
                <a:avLst/>
                <a:gdLst/>
                <a:ahLst/>
                <a:cxnLst/>
                <a:rect l="l" t="t" r="r" b="b"/>
                <a:pathLst>
                  <a:path w="1505" h="2893" extrusionOk="0">
                    <a:moveTo>
                      <a:pt x="1504" y="0"/>
                    </a:moveTo>
                    <a:cubicBezTo>
                      <a:pt x="985" y="0"/>
                      <a:pt x="581" y="241"/>
                      <a:pt x="411" y="619"/>
                    </a:cubicBezTo>
                    <a:lnTo>
                      <a:pt x="411" y="66"/>
                    </a:lnTo>
                    <a:lnTo>
                      <a:pt x="1" y="66"/>
                    </a:lnTo>
                    <a:lnTo>
                      <a:pt x="1" y="2893"/>
                    </a:lnTo>
                    <a:lnTo>
                      <a:pt x="411" y="2893"/>
                    </a:lnTo>
                    <a:lnTo>
                      <a:pt x="411" y="1313"/>
                    </a:lnTo>
                    <a:cubicBezTo>
                      <a:pt x="411" y="761"/>
                      <a:pt x="865" y="367"/>
                      <a:pt x="1504" y="367"/>
                    </a:cubicBezTo>
                    <a:lnTo>
                      <a:pt x="1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4"/>
              <p:cNvSpPr/>
              <p:nvPr/>
            </p:nvSpPr>
            <p:spPr>
              <a:xfrm>
                <a:off x="5805457" y="3267858"/>
                <a:ext cx="30272" cy="67033"/>
              </a:xfrm>
              <a:custGeom>
                <a:avLst/>
                <a:gdLst/>
                <a:ahLst/>
                <a:cxnLst/>
                <a:rect l="l" t="t" r="r" b="b"/>
                <a:pathLst>
                  <a:path w="1656" h="3667" extrusionOk="0">
                    <a:moveTo>
                      <a:pt x="442" y="1"/>
                    </a:moveTo>
                    <a:lnTo>
                      <a:pt x="442" y="777"/>
                    </a:lnTo>
                    <a:lnTo>
                      <a:pt x="0" y="777"/>
                    </a:lnTo>
                    <a:lnTo>
                      <a:pt x="0" y="1144"/>
                    </a:lnTo>
                    <a:lnTo>
                      <a:pt x="442" y="1144"/>
                    </a:lnTo>
                    <a:lnTo>
                      <a:pt x="442" y="2944"/>
                    </a:lnTo>
                    <a:cubicBezTo>
                      <a:pt x="442" y="3367"/>
                      <a:pt x="726" y="3666"/>
                      <a:pt x="1131" y="3666"/>
                    </a:cubicBezTo>
                    <a:cubicBezTo>
                      <a:pt x="1320" y="3666"/>
                      <a:pt x="1505" y="3603"/>
                      <a:pt x="1655" y="3488"/>
                    </a:cubicBezTo>
                    <a:lnTo>
                      <a:pt x="1453" y="3188"/>
                    </a:lnTo>
                    <a:cubicBezTo>
                      <a:pt x="1394" y="3253"/>
                      <a:pt x="1284" y="3303"/>
                      <a:pt x="1158" y="3303"/>
                    </a:cubicBezTo>
                    <a:cubicBezTo>
                      <a:pt x="994" y="3303"/>
                      <a:pt x="852" y="3155"/>
                      <a:pt x="852" y="2946"/>
                    </a:cubicBezTo>
                    <a:lnTo>
                      <a:pt x="852" y="1144"/>
                    </a:lnTo>
                    <a:lnTo>
                      <a:pt x="1547" y="1144"/>
                    </a:lnTo>
                    <a:lnTo>
                      <a:pt x="1547" y="777"/>
                    </a:lnTo>
                    <a:lnTo>
                      <a:pt x="852" y="777"/>
                    </a:lnTo>
                    <a:lnTo>
                      <a:pt x="8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4"/>
              <p:cNvSpPr/>
              <p:nvPr/>
            </p:nvSpPr>
            <p:spPr>
              <a:xfrm>
                <a:off x="5572551" y="2985085"/>
                <a:ext cx="268424" cy="238591"/>
              </a:xfrm>
              <a:custGeom>
                <a:avLst/>
                <a:gdLst/>
                <a:ahLst/>
                <a:cxnLst/>
                <a:rect l="l" t="t" r="r" b="b"/>
                <a:pathLst>
                  <a:path w="14684" h="13052" extrusionOk="0">
                    <a:moveTo>
                      <a:pt x="4161" y="0"/>
                    </a:moveTo>
                    <a:cubicBezTo>
                      <a:pt x="3796" y="0"/>
                      <a:pt x="3410" y="76"/>
                      <a:pt x="3009" y="256"/>
                    </a:cubicBezTo>
                    <a:cubicBezTo>
                      <a:pt x="1021" y="1151"/>
                      <a:pt x="1" y="3335"/>
                      <a:pt x="774" y="5849"/>
                    </a:cubicBezTo>
                    <a:lnTo>
                      <a:pt x="4613" y="5849"/>
                    </a:lnTo>
                    <a:lnTo>
                      <a:pt x="6018" y="2327"/>
                    </a:lnTo>
                    <a:lnTo>
                      <a:pt x="8194" y="7740"/>
                    </a:lnTo>
                    <a:lnTo>
                      <a:pt x="8932" y="5849"/>
                    </a:lnTo>
                    <a:lnTo>
                      <a:pt x="13912" y="5849"/>
                    </a:lnTo>
                    <a:cubicBezTo>
                      <a:pt x="14683" y="3335"/>
                      <a:pt x="13663" y="1151"/>
                      <a:pt x="11675" y="256"/>
                    </a:cubicBezTo>
                    <a:cubicBezTo>
                      <a:pt x="11274" y="76"/>
                      <a:pt x="10888" y="0"/>
                      <a:pt x="10523" y="0"/>
                    </a:cubicBezTo>
                    <a:cubicBezTo>
                      <a:pt x="8659" y="0"/>
                      <a:pt x="7343" y="1974"/>
                      <a:pt x="7343" y="1974"/>
                    </a:cubicBezTo>
                    <a:cubicBezTo>
                      <a:pt x="7343" y="1974"/>
                      <a:pt x="6027" y="0"/>
                      <a:pt x="4161" y="0"/>
                    </a:cubicBezTo>
                    <a:close/>
                    <a:moveTo>
                      <a:pt x="6021" y="4411"/>
                    </a:moveTo>
                    <a:lnTo>
                      <a:pt x="5138" y="6623"/>
                    </a:lnTo>
                    <a:lnTo>
                      <a:pt x="1066" y="6623"/>
                    </a:lnTo>
                    <a:cubicBezTo>
                      <a:pt x="1225" y="6980"/>
                      <a:pt x="1410" y="7324"/>
                      <a:pt x="1621" y="7656"/>
                    </a:cubicBezTo>
                    <a:cubicBezTo>
                      <a:pt x="3663" y="10884"/>
                      <a:pt x="7343" y="13051"/>
                      <a:pt x="7343" y="13051"/>
                    </a:cubicBezTo>
                    <a:cubicBezTo>
                      <a:pt x="7343" y="13051"/>
                      <a:pt x="11021" y="10884"/>
                      <a:pt x="13065" y="7656"/>
                    </a:cubicBezTo>
                    <a:cubicBezTo>
                      <a:pt x="13274" y="7324"/>
                      <a:pt x="13459" y="6980"/>
                      <a:pt x="13618" y="6623"/>
                    </a:cubicBezTo>
                    <a:lnTo>
                      <a:pt x="9462" y="6623"/>
                    </a:lnTo>
                    <a:lnTo>
                      <a:pt x="8205" y="9842"/>
                    </a:lnTo>
                    <a:lnTo>
                      <a:pt x="6021" y="441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4"/>
              <p:cNvSpPr/>
              <p:nvPr/>
            </p:nvSpPr>
            <p:spPr>
              <a:xfrm>
                <a:off x="4763168" y="3481533"/>
                <a:ext cx="511913" cy="511895"/>
              </a:xfrm>
              <a:custGeom>
                <a:avLst/>
                <a:gdLst/>
                <a:ahLst/>
                <a:cxnLst/>
                <a:rect l="l" t="t" r="r" b="b"/>
                <a:pathLst>
                  <a:path w="28004" h="28003" extrusionOk="0">
                    <a:moveTo>
                      <a:pt x="5957" y="0"/>
                    </a:moveTo>
                    <a:cubicBezTo>
                      <a:pt x="2657" y="0"/>
                      <a:pt x="0" y="2656"/>
                      <a:pt x="0" y="5957"/>
                    </a:cubicBezTo>
                    <a:lnTo>
                      <a:pt x="0" y="22046"/>
                    </a:lnTo>
                    <a:cubicBezTo>
                      <a:pt x="0" y="25346"/>
                      <a:pt x="2657" y="28002"/>
                      <a:pt x="5957" y="28002"/>
                    </a:cubicBezTo>
                    <a:lnTo>
                      <a:pt x="22047" y="28002"/>
                    </a:lnTo>
                    <a:cubicBezTo>
                      <a:pt x="25348" y="28002"/>
                      <a:pt x="28004" y="25346"/>
                      <a:pt x="28004" y="22046"/>
                    </a:cubicBezTo>
                    <a:lnTo>
                      <a:pt x="28004" y="5957"/>
                    </a:lnTo>
                    <a:cubicBezTo>
                      <a:pt x="28004" y="2656"/>
                      <a:pt x="25348" y="0"/>
                      <a:pt x="22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4"/>
              <p:cNvSpPr/>
              <p:nvPr/>
            </p:nvSpPr>
            <p:spPr>
              <a:xfrm>
                <a:off x="4925421" y="3874078"/>
                <a:ext cx="53140" cy="68641"/>
              </a:xfrm>
              <a:custGeom>
                <a:avLst/>
                <a:gdLst/>
                <a:ahLst/>
                <a:cxnLst/>
                <a:rect l="l" t="t" r="r" b="b"/>
                <a:pathLst>
                  <a:path w="2907" h="3755" extrusionOk="0">
                    <a:moveTo>
                      <a:pt x="1448" y="404"/>
                    </a:moveTo>
                    <a:cubicBezTo>
                      <a:pt x="2060" y="404"/>
                      <a:pt x="2475" y="699"/>
                      <a:pt x="2475" y="1201"/>
                    </a:cubicBezTo>
                    <a:cubicBezTo>
                      <a:pt x="2475" y="1705"/>
                      <a:pt x="2060" y="2000"/>
                      <a:pt x="1448" y="2000"/>
                    </a:cubicBezTo>
                    <a:lnTo>
                      <a:pt x="426" y="2000"/>
                    </a:lnTo>
                    <a:lnTo>
                      <a:pt x="426" y="404"/>
                    </a:lnTo>
                    <a:close/>
                    <a:moveTo>
                      <a:pt x="0" y="1"/>
                    </a:moveTo>
                    <a:lnTo>
                      <a:pt x="0" y="3754"/>
                    </a:lnTo>
                    <a:lnTo>
                      <a:pt x="426" y="3754"/>
                    </a:lnTo>
                    <a:lnTo>
                      <a:pt x="426" y="2405"/>
                    </a:lnTo>
                    <a:lnTo>
                      <a:pt x="1525" y="2405"/>
                    </a:lnTo>
                    <a:cubicBezTo>
                      <a:pt x="2301" y="2405"/>
                      <a:pt x="2907" y="1906"/>
                      <a:pt x="2907" y="1201"/>
                    </a:cubicBezTo>
                    <a:cubicBezTo>
                      <a:pt x="2907" y="498"/>
                      <a:pt x="2301" y="1"/>
                      <a:pt x="1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4"/>
              <p:cNvSpPr/>
              <p:nvPr/>
            </p:nvSpPr>
            <p:spPr>
              <a:xfrm>
                <a:off x="4989383" y="3872890"/>
                <a:ext cx="7513" cy="69830"/>
              </a:xfrm>
              <a:custGeom>
                <a:avLst/>
                <a:gdLst/>
                <a:ahLst/>
                <a:cxnLst/>
                <a:rect l="l" t="t" r="r" b="b"/>
                <a:pathLst>
                  <a:path w="411" h="3820" extrusionOk="0">
                    <a:moveTo>
                      <a:pt x="1" y="0"/>
                    </a:moveTo>
                    <a:lnTo>
                      <a:pt x="1" y="3819"/>
                    </a:lnTo>
                    <a:lnTo>
                      <a:pt x="411" y="3819"/>
                    </a:lnTo>
                    <a:lnTo>
                      <a:pt x="4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4"/>
              <p:cNvSpPr/>
              <p:nvPr/>
            </p:nvSpPr>
            <p:spPr>
              <a:xfrm>
                <a:off x="5009436" y="3889853"/>
                <a:ext cx="44585" cy="54054"/>
              </a:xfrm>
              <a:custGeom>
                <a:avLst/>
                <a:gdLst/>
                <a:ahLst/>
                <a:cxnLst/>
                <a:rect l="l" t="t" r="r" b="b"/>
                <a:pathLst>
                  <a:path w="2439" h="2957" extrusionOk="0">
                    <a:moveTo>
                      <a:pt x="1176" y="1461"/>
                    </a:moveTo>
                    <a:cubicBezTo>
                      <a:pt x="1465" y="1461"/>
                      <a:pt x="1751" y="1499"/>
                      <a:pt x="2029" y="1576"/>
                    </a:cubicBezTo>
                    <a:lnTo>
                      <a:pt x="2029" y="2006"/>
                    </a:lnTo>
                    <a:cubicBezTo>
                      <a:pt x="1919" y="2405"/>
                      <a:pt x="1477" y="2596"/>
                      <a:pt x="1106" y="2598"/>
                    </a:cubicBezTo>
                    <a:cubicBezTo>
                      <a:pt x="706" y="2598"/>
                      <a:pt x="399" y="2390"/>
                      <a:pt x="399" y="2040"/>
                    </a:cubicBezTo>
                    <a:cubicBezTo>
                      <a:pt x="399" y="1702"/>
                      <a:pt x="755" y="1461"/>
                      <a:pt x="1176" y="1461"/>
                    </a:cubicBezTo>
                    <a:close/>
                    <a:moveTo>
                      <a:pt x="1291" y="0"/>
                    </a:moveTo>
                    <a:cubicBezTo>
                      <a:pt x="1018" y="0"/>
                      <a:pt x="678" y="72"/>
                      <a:pt x="275" y="275"/>
                    </a:cubicBezTo>
                    <a:lnTo>
                      <a:pt x="439" y="608"/>
                    </a:lnTo>
                    <a:cubicBezTo>
                      <a:pt x="696" y="476"/>
                      <a:pt x="980" y="351"/>
                      <a:pt x="1264" y="351"/>
                    </a:cubicBezTo>
                    <a:cubicBezTo>
                      <a:pt x="1876" y="351"/>
                      <a:pt x="2029" y="788"/>
                      <a:pt x="2029" y="1171"/>
                    </a:cubicBezTo>
                    <a:lnTo>
                      <a:pt x="2029" y="1274"/>
                    </a:lnTo>
                    <a:cubicBezTo>
                      <a:pt x="1739" y="1180"/>
                      <a:pt x="1417" y="1115"/>
                      <a:pt x="1111" y="1115"/>
                    </a:cubicBezTo>
                    <a:cubicBezTo>
                      <a:pt x="505" y="1115"/>
                      <a:pt x="1" y="1491"/>
                      <a:pt x="1" y="2054"/>
                    </a:cubicBezTo>
                    <a:cubicBezTo>
                      <a:pt x="1" y="2612"/>
                      <a:pt x="439" y="2956"/>
                      <a:pt x="1034" y="2956"/>
                    </a:cubicBezTo>
                    <a:cubicBezTo>
                      <a:pt x="1406" y="2956"/>
                      <a:pt x="1826" y="2781"/>
                      <a:pt x="2029" y="2448"/>
                    </a:cubicBezTo>
                    <a:lnTo>
                      <a:pt x="2029" y="2891"/>
                    </a:lnTo>
                    <a:lnTo>
                      <a:pt x="2439" y="2891"/>
                    </a:lnTo>
                    <a:lnTo>
                      <a:pt x="2439" y="1171"/>
                    </a:lnTo>
                    <a:cubicBezTo>
                      <a:pt x="2439" y="487"/>
                      <a:pt x="2061" y="2"/>
                      <a:pt x="1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4"/>
              <p:cNvSpPr/>
              <p:nvPr/>
            </p:nvSpPr>
            <p:spPr>
              <a:xfrm>
                <a:off x="5069339" y="3889853"/>
                <a:ext cx="43872" cy="52866"/>
              </a:xfrm>
              <a:custGeom>
                <a:avLst/>
                <a:gdLst/>
                <a:ahLst/>
                <a:cxnLst/>
                <a:rect l="l" t="t" r="r" b="b"/>
                <a:pathLst>
                  <a:path w="2400" h="2892" extrusionOk="0">
                    <a:moveTo>
                      <a:pt x="1340" y="0"/>
                    </a:moveTo>
                    <a:cubicBezTo>
                      <a:pt x="941" y="0"/>
                      <a:pt x="574" y="219"/>
                      <a:pt x="410" y="520"/>
                    </a:cubicBezTo>
                    <a:lnTo>
                      <a:pt x="410" y="66"/>
                    </a:lnTo>
                    <a:lnTo>
                      <a:pt x="0" y="66"/>
                    </a:lnTo>
                    <a:lnTo>
                      <a:pt x="0" y="2891"/>
                    </a:lnTo>
                    <a:lnTo>
                      <a:pt x="410" y="2891"/>
                    </a:lnTo>
                    <a:lnTo>
                      <a:pt x="410" y="1093"/>
                    </a:lnTo>
                    <a:cubicBezTo>
                      <a:pt x="410" y="700"/>
                      <a:pt x="809" y="366"/>
                      <a:pt x="1285" y="366"/>
                    </a:cubicBezTo>
                    <a:cubicBezTo>
                      <a:pt x="1700" y="366"/>
                      <a:pt x="1990" y="689"/>
                      <a:pt x="1990" y="1148"/>
                    </a:cubicBezTo>
                    <a:lnTo>
                      <a:pt x="1990" y="2891"/>
                    </a:lnTo>
                    <a:lnTo>
                      <a:pt x="2400" y="2891"/>
                    </a:lnTo>
                    <a:lnTo>
                      <a:pt x="2400" y="1094"/>
                    </a:lnTo>
                    <a:cubicBezTo>
                      <a:pt x="2400" y="453"/>
                      <a:pt x="1963" y="2"/>
                      <a:pt x="13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4"/>
              <p:cNvSpPr/>
              <p:nvPr/>
            </p:nvSpPr>
            <p:spPr>
              <a:xfrm>
                <a:off x="4910175" y="3538749"/>
                <a:ext cx="220036" cy="271933"/>
              </a:xfrm>
              <a:custGeom>
                <a:avLst/>
                <a:gdLst/>
                <a:ahLst/>
                <a:cxnLst/>
                <a:rect l="l" t="t" r="r" b="b"/>
                <a:pathLst>
                  <a:path w="12037" h="14876" extrusionOk="0">
                    <a:moveTo>
                      <a:pt x="5383" y="930"/>
                    </a:moveTo>
                    <a:cubicBezTo>
                      <a:pt x="5657" y="930"/>
                      <a:pt x="5880" y="1153"/>
                      <a:pt x="5880" y="1429"/>
                    </a:cubicBezTo>
                    <a:lnTo>
                      <a:pt x="5880" y="1660"/>
                    </a:lnTo>
                    <a:lnTo>
                      <a:pt x="4884" y="1660"/>
                    </a:lnTo>
                    <a:lnTo>
                      <a:pt x="4884" y="1429"/>
                    </a:lnTo>
                    <a:cubicBezTo>
                      <a:pt x="4884" y="1153"/>
                      <a:pt x="5107" y="930"/>
                      <a:pt x="5383" y="930"/>
                    </a:cubicBezTo>
                    <a:close/>
                    <a:moveTo>
                      <a:pt x="5383" y="0"/>
                    </a:moveTo>
                    <a:cubicBezTo>
                      <a:pt x="4594" y="0"/>
                      <a:pt x="3954" y="639"/>
                      <a:pt x="3954" y="1429"/>
                    </a:cubicBezTo>
                    <a:lnTo>
                      <a:pt x="3954" y="1660"/>
                    </a:lnTo>
                    <a:lnTo>
                      <a:pt x="3146" y="1660"/>
                    </a:lnTo>
                    <a:lnTo>
                      <a:pt x="3146" y="3587"/>
                    </a:lnTo>
                    <a:lnTo>
                      <a:pt x="7618" y="3587"/>
                    </a:lnTo>
                    <a:lnTo>
                      <a:pt x="7620" y="1660"/>
                    </a:lnTo>
                    <a:lnTo>
                      <a:pt x="6812" y="1660"/>
                    </a:lnTo>
                    <a:lnTo>
                      <a:pt x="6812" y="1429"/>
                    </a:lnTo>
                    <a:cubicBezTo>
                      <a:pt x="6812" y="639"/>
                      <a:pt x="6172" y="0"/>
                      <a:pt x="5383" y="0"/>
                    </a:cubicBezTo>
                    <a:close/>
                    <a:moveTo>
                      <a:pt x="8017" y="1684"/>
                    </a:moveTo>
                    <a:lnTo>
                      <a:pt x="8017" y="2613"/>
                    </a:lnTo>
                    <a:lnTo>
                      <a:pt x="9576" y="2613"/>
                    </a:lnTo>
                    <a:cubicBezTo>
                      <a:pt x="9718" y="2613"/>
                      <a:pt x="9833" y="2738"/>
                      <a:pt x="9833" y="2892"/>
                    </a:cubicBezTo>
                    <a:lnTo>
                      <a:pt x="9833" y="5810"/>
                    </a:lnTo>
                    <a:lnTo>
                      <a:pt x="9876" y="5740"/>
                    </a:lnTo>
                    <a:cubicBezTo>
                      <a:pt x="10069" y="5424"/>
                      <a:pt x="10396" y="5212"/>
                      <a:pt x="10762" y="5166"/>
                    </a:cubicBezTo>
                    <a:lnTo>
                      <a:pt x="10762" y="2892"/>
                    </a:lnTo>
                    <a:cubicBezTo>
                      <a:pt x="10762" y="2226"/>
                      <a:pt x="10230" y="1684"/>
                      <a:pt x="9576" y="1684"/>
                    </a:cubicBezTo>
                    <a:close/>
                    <a:moveTo>
                      <a:pt x="4312" y="5311"/>
                    </a:moveTo>
                    <a:lnTo>
                      <a:pt x="4312" y="5976"/>
                    </a:lnTo>
                    <a:lnTo>
                      <a:pt x="8608" y="5976"/>
                    </a:lnTo>
                    <a:lnTo>
                      <a:pt x="8608" y="5311"/>
                    </a:lnTo>
                    <a:close/>
                    <a:moveTo>
                      <a:pt x="3345" y="5010"/>
                    </a:moveTo>
                    <a:lnTo>
                      <a:pt x="2523" y="5883"/>
                    </a:lnTo>
                    <a:lnTo>
                      <a:pt x="2247" y="5636"/>
                    </a:lnTo>
                    <a:lnTo>
                      <a:pt x="1981" y="5933"/>
                    </a:lnTo>
                    <a:lnTo>
                      <a:pt x="2547" y="6440"/>
                    </a:lnTo>
                    <a:lnTo>
                      <a:pt x="3634" y="5282"/>
                    </a:lnTo>
                    <a:lnTo>
                      <a:pt x="3345" y="5010"/>
                    </a:lnTo>
                    <a:close/>
                    <a:moveTo>
                      <a:pt x="10918" y="5555"/>
                    </a:moveTo>
                    <a:cubicBezTo>
                      <a:pt x="10641" y="5555"/>
                      <a:pt x="10371" y="5695"/>
                      <a:pt x="10216" y="5949"/>
                    </a:cubicBezTo>
                    <a:lnTo>
                      <a:pt x="9809" y="6609"/>
                    </a:lnTo>
                    <a:lnTo>
                      <a:pt x="10102" y="6787"/>
                    </a:lnTo>
                    <a:lnTo>
                      <a:pt x="10176" y="6833"/>
                    </a:lnTo>
                    <a:lnTo>
                      <a:pt x="10448" y="7001"/>
                    </a:lnTo>
                    <a:lnTo>
                      <a:pt x="10525" y="7047"/>
                    </a:lnTo>
                    <a:lnTo>
                      <a:pt x="11392" y="7581"/>
                    </a:lnTo>
                    <a:lnTo>
                      <a:pt x="11797" y="6921"/>
                    </a:lnTo>
                    <a:cubicBezTo>
                      <a:pt x="12036" y="6532"/>
                      <a:pt x="11915" y="6024"/>
                      <a:pt x="11526" y="5786"/>
                    </a:cubicBezTo>
                    <a:lnTo>
                      <a:pt x="11351" y="5678"/>
                    </a:lnTo>
                    <a:cubicBezTo>
                      <a:pt x="11216" y="5595"/>
                      <a:pt x="11066" y="5555"/>
                      <a:pt x="10918" y="5555"/>
                    </a:cubicBezTo>
                    <a:close/>
                    <a:moveTo>
                      <a:pt x="8948" y="6527"/>
                    </a:moveTo>
                    <a:lnTo>
                      <a:pt x="8164" y="7849"/>
                    </a:lnTo>
                    <a:lnTo>
                      <a:pt x="8519" y="8076"/>
                    </a:lnTo>
                    <a:lnTo>
                      <a:pt x="9305" y="6752"/>
                    </a:lnTo>
                    <a:lnTo>
                      <a:pt x="8948" y="6527"/>
                    </a:lnTo>
                    <a:close/>
                    <a:moveTo>
                      <a:pt x="4312" y="8412"/>
                    </a:moveTo>
                    <a:lnTo>
                      <a:pt x="4312" y="9075"/>
                    </a:lnTo>
                    <a:lnTo>
                      <a:pt x="7821" y="9075"/>
                    </a:lnTo>
                    <a:lnTo>
                      <a:pt x="8218" y="8412"/>
                    </a:lnTo>
                    <a:close/>
                    <a:moveTo>
                      <a:pt x="3345" y="8109"/>
                    </a:moveTo>
                    <a:lnTo>
                      <a:pt x="2523" y="8984"/>
                    </a:lnTo>
                    <a:lnTo>
                      <a:pt x="2247" y="8737"/>
                    </a:lnTo>
                    <a:lnTo>
                      <a:pt x="1981" y="9034"/>
                    </a:lnTo>
                    <a:lnTo>
                      <a:pt x="2547" y="9541"/>
                    </a:lnTo>
                    <a:lnTo>
                      <a:pt x="3634" y="8382"/>
                    </a:lnTo>
                    <a:lnTo>
                      <a:pt x="3345" y="8109"/>
                    </a:lnTo>
                    <a:close/>
                    <a:moveTo>
                      <a:pt x="9575" y="6915"/>
                    </a:moveTo>
                    <a:lnTo>
                      <a:pt x="7939" y="9654"/>
                    </a:lnTo>
                    <a:lnTo>
                      <a:pt x="9557" y="10649"/>
                    </a:lnTo>
                    <a:lnTo>
                      <a:pt x="11193" y="7908"/>
                    </a:lnTo>
                    <a:lnTo>
                      <a:pt x="9575" y="6915"/>
                    </a:lnTo>
                    <a:close/>
                    <a:moveTo>
                      <a:pt x="7719" y="9997"/>
                    </a:moveTo>
                    <a:lnTo>
                      <a:pt x="7483" y="12154"/>
                    </a:lnTo>
                    <a:lnTo>
                      <a:pt x="7483" y="12154"/>
                    </a:lnTo>
                    <a:lnTo>
                      <a:pt x="9328" y="10987"/>
                    </a:lnTo>
                    <a:lnTo>
                      <a:pt x="7719" y="9997"/>
                    </a:lnTo>
                    <a:close/>
                    <a:moveTo>
                      <a:pt x="4312" y="11511"/>
                    </a:moveTo>
                    <a:lnTo>
                      <a:pt x="4312" y="12176"/>
                    </a:lnTo>
                    <a:lnTo>
                      <a:pt x="7079" y="12176"/>
                    </a:lnTo>
                    <a:lnTo>
                      <a:pt x="7151" y="11511"/>
                    </a:lnTo>
                    <a:close/>
                    <a:moveTo>
                      <a:pt x="1188" y="1682"/>
                    </a:moveTo>
                    <a:cubicBezTo>
                      <a:pt x="533" y="1682"/>
                      <a:pt x="0" y="2224"/>
                      <a:pt x="0" y="2891"/>
                    </a:cubicBezTo>
                    <a:lnTo>
                      <a:pt x="0" y="13669"/>
                    </a:lnTo>
                    <a:cubicBezTo>
                      <a:pt x="0" y="14333"/>
                      <a:pt x="533" y="14876"/>
                      <a:pt x="1188" y="14876"/>
                    </a:cubicBezTo>
                    <a:lnTo>
                      <a:pt x="9576" y="14876"/>
                    </a:lnTo>
                    <a:cubicBezTo>
                      <a:pt x="10232" y="14876"/>
                      <a:pt x="10764" y="14333"/>
                      <a:pt x="10764" y="13669"/>
                    </a:cubicBezTo>
                    <a:lnTo>
                      <a:pt x="10764" y="9413"/>
                    </a:lnTo>
                    <a:lnTo>
                      <a:pt x="9833" y="10982"/>
                    </a:lnTo>
                    <a:lnTo>
                      <a:pt x="9833" y="13669"/>
                    </a:lnTo>
                    <a:cubicBezTo>
                      <a:pt x="9833" y="13822"/>
                      <a:pt x="9718" y="13948"/>
                      <a:pt x="9576" y="13948"/>
                    </a:cubicBezTo>
                    <a:lnTo>
                      <a:pt x="1188" y="13948"/>
                    </a:lnTo>
                    <a:cubicBezTo>
                      <a:pt x="1046" y="13948"/>
                      <a:pt x="930" y="13822"/>
                      <a:pt x="930" y="13669"/>
                    </a:cubicBezTo>
                    <a:lnTo>
                      <a:pt x="930" y="2892"/>
                    </a:lnTo>
                    <a:cubicBezTo>
                      <a:pt x="930" y="2738"/>
                      <a:pt x="1046" y="2613"/>
                      <a:pt x="1188" y="2613"/>
                    </a:cubicBezTo>
                    <a:lnTo>
                      <a:pt x="2748" y="2613"/>
                    </a:lnTo>
                    <a:lnTo>
                      <a:pt x="2748" y="168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4"/>
              <p:cNvSpPr/>
              <p:nvPr/>
            </p:nvSpPr>
            <p:spPr>
              <a:xfrm>
                <a:off x="5449746" y="3481533"/>
                <a:ext cx="511913" cy="511895"/>
              </a:xfrm>
              <a:custGeom>
                <a:avLst/>
                <a:gdLst/>
                <a:ahLst/>
                <a:cxnLst/>
                <a:rect l="l" t="t" r="r" b="b"/>
                <a:pathLst>
                  <a:path w="28004" h="28003" extrusionOk="0">
                    <a:moveTo>
                      <a:pt x="5958" y="0"/>
                    </a:moveTo>
                    <a:cubicBezTo>
                      <a:pt x="2658" y="0"/>
                      <a:pt x="0" y="2656"/>
                      <a:pt x="0" y="5957"/>
                    </a:cubicBezTo>
                    <a:lnTo>
                      <a:pt x="0" y="22046"/>
                    </a:lnTo>
                    <a:cubicBezTo>
                      <a:pt x="0" y="25346"/>
                      <a:pt x="2658" y="28002"/>
                      <a:pt x="5958" y="28002"/>
                    </a:cubicBezTo>
                    <a:lnTo>
                      <a:pt x="22047" y="28002"/>
                    </a:lnTo>
                    <a:cubicBezTo>
                      <a:pt x="25347" y="28002"/>
                      <a:pt x="28003" y="25346"/>
                      <a:pt x="28003" y="22046"/>
                    </a:cubicBezTo>
                    <a:lnTo>
                      <a:pt x="28003" y="5957"/>
                    </a:lnTo>
                    <a:cubicBezTo>
                      <a:pt x="28003" y="2656"/>
                      <a:pt x="25347" y="0"/>
                      <a:pt x="22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4"/>
              <p:cNvSpPr/>
              <p:nvPr/>
            </p:nvSpPr>
            <p:spPr>
              <a:xfrm>
                <a:off x="5513105" y="3874078"/>
                <a:ext cx="49265" cy="68641"/>
              </a:xfrm>
              <a:custGeom>
                <a:avLst/>
                <a:gdLst/>
                <a:ahLst/>
                <a:cxnLst/>
                <a:rect l="l" t="t" r="r" b="b"/>
                <a:pathLst>
                  <a:path w="2695" h="3755" extrusionOk="0">
                    <a:moveTo>
                      <a:pt x="0" y="1"/>
                    </a:moveTo>
                    <a:lnTo>
                      <a:pt x="0" y="3754"/>
                    </a:lnTo>
                    <a:lnTo>
                      <a:pt x="2695" y="3754"/>
                    </a:lnTo>
                    <a:lnTo>
                      <a:pt x="2695" y="3351"/>
                    </a:lnTo>
                    <a:lnTo>
                      <a:pt x="432" y="3351"/>
                    </a:lnTo>
                    <a:lnTo>
                      <a:pt x="432" y="2045"/>
                    </a:lnTo>
                    <a:lnTo>
                      <a:pt x="2471" y="2045"/>
                    </a:lnTo>
                    <a:lnTo>
                      <a:pt x="2471" y="1640"/>
                    </a:lnTo>
                    <a:lnTo>
                      <a:pt x="432" y="1640"/>
                    </a:lnTo>
                    <a:lnTo>
                      <a:pt x="432" y="404"/>
                    </a:lnTo>
                    <a:lnTo>
                      <a:pt x="2695" y="404"/>
                    </a:lnTo>
                    <a:lnTo>
                      <a:pt x="26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4"/>
              <p:cNvSpPr/>
              <p:nvPr/>
            </p:nvSpPr>
            <p:spPr>
              <a:xfrm>
                <a:off x="5571016" y="3891042"/>
                <a:ext cx="48661" cy="51678"/>
              </a:xfrm>
              <a:custGeom>
                <a:avLst/>
                <a:gdLst/>
                <a:ahLst/>
                <a:cxnLst/>
                <a:rect l="l" t="t" r="r" b="b"/>
                <a:pathLst>
                  <a:path w="2662" h="2827" extrusionOk="0">
                    <a:moveTo>
                      <a:pt x="43" y="1"/>
                    </a:moveTo>
                    <a:lnTo>
                      <a:pt x="1092" y="1383"/>
                    </a:lnTo>
                    <a:lnTo>
                      <a:pt x="0" y="2826"/>
                    </a:lnTo>
                    <a:lnTo>
                      <a:pt x="480" y="2826"/>
                    </a:lnTo>
                    <a:lnTo>
                      <a:pt x="1333" y="1700"/>
                    </a:lnTo>
                    <a:lnTo>
                      <a:pt x="2180" y="2826"/>
                    </a:lnTo>
                    <a:lnTo>
                      <a:pt x="2661" y="2826"/>
                    </a:lnTo>
                    <a:lnTo>
                      <a:pt x="1574" y="1383"/>
                    </a:lnTo>
                    <a:lnTo>
                      <a:pt x="2618" y="1"/>
                    </a:lnTo>
                    <a:lnTo>
                      <a:pt x="2137" y="1"/>
                    </a:lnTo>
                    <a:lnTo>
                      <a:pt x="1333" y="1067"/>
                    </a:lnTo>
                    <a:lnTo>
                      <a:pt x="5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4"/>
              <p:cNvSpPr/>
              <p:nvPr/>
            </p:nvSpPr>
            <p:spPr>
              <a:xfrm>
                <a:off x="5627610" y="3889890"/>
                <a:ext cx="49978" cy="54036"/>
              </a:xfrm>
              <a:custGeom>
                <a:avLst/>
                <a:gdLst/>
                <a:ahLst/>
                <a:cxnLst/>
                <a:rect l="l" t="t" r="r" b="b"/>
                <a:pathLst>
                  <a:path w="2734" h="2956" extrusionOk="0">
                    <a:moveTo>
                      <a:pt x="1410" y="365"/>
                    </a:moveTo>
                    <a:cubicBezTo>
                      <a:pt x="1973" y="365"/>
                      <a:pt x="2272" y="759"/>
                      <a:pt x="2328" y="1268"/>
                    </a:cubicBezTo>
                    <a:lnTo>
                      <a:pt x="426" y="1268"/>
                    </a:lnTo>
                    <a:lnTo>
                      <a:pt x="426" y="1266"/>
                    </a:lnTo>
                    <a:cubicBezTo>
                      <a:pt x="503" y="721"/>
                      <a:pt x="908" y="365"/>
                      <a:pt x="1410" y="365"/>
                    </a:cubicBezTo>
                    <a:close/>
                    <a:moveTo>
                      <a:pt x="1394" y="0"/>
                    </a:moveTo>
                    <a:cubicBezTo>
                      <a:pt x="635" y="0"/>
                      <a:pt x="0" y="628"/>
                      <a:pt x="0" y="1470"/>
                    </a:cubicBezTo>
                    <a:cubicBezTo>
                      <a:pt x="0" y="2339"/>
                      <a:pt x="678" y="2956"/>
                      <a:pt x="1432" y="2956"/>
                    </a:cubicBezTo>
                    <a:cubicBezTo>
                      <a:pt x="1824" y="2956"/>
                      <a:pt x="2322" y="2787"/>
                      <a:pt x="2569" y="2519"/>
                    </a:cubicBezTo>
                    <a:lnTo>
                      <a:pt x="2317" y="2251"/>
                    </a:lnTo>
                    <a:cubicBezTo>
                      <a:pt x="2142" y="2443"/>
                      <a:pt x="1759" y="2591"/>
                      <a:pt x="1427" y="2591"/>
                    </a:cubicBezTo>
                    <a:cubicBezTo>
                      <a:pt x="869" y="2591"/>
                      <a:pt x="480" y="2186"/>
                      <a:pt x="421" y="1634"/>
                    </a:cubicBezTo>
                    <a:lnTo>
                      <a:pt x="2733" y="1634"/>
                    </a:lnTo>
                    <a:cubicBezTo>
                      <a:pt x="2733" y="644"/>
                      <a:pt x="2247" y="0"/>
                      <a:pt x="13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4"/>
              <p:cNvSpPr/>
              <p:nvPr/>
            </p:nvSpPr>
            <p:spPr>
              <a:xfrm>
                <a:off x="5690475" y="3889890"/>
                <a:ext cx="27493" cy="52829"/>
              </a:xfrm>
              <a:custGeom>
                <a:avLst/>
                <a:gdLst/>
                <a:ahLst/>
                <a:cxnLst/>
                <a:rect l="l" t="t" r="r" b="b"/>
                <a:pathLst>
                  <a:path w="1504" h="2890" extrusionOk="0">
                    <a:moveTo>
                      <a:pt x="1504" y="0"/>
                    </a:moveTo>
                    <a:cubicBezTo>
                      <a:pt x="984" y="0"/>
                      <a:pt x="581" y="239"/>
                      <a:pt x="410" y="617"/>
                    </a:cubicBezTo>
                    <a:lnTo>
                      <a:pt x="410" y="64"/>
                    </a:lnTo>
                    <a:lnTo>
                      <a:pt x="0" y="64"/>
                    </a:lnTo>
                    <a:lnTo>
                      <a:pt x="0" y="2889"/>
                    </a:lnTo>
                    <a:lnTo>
                      <a:pt x="410" y="2889"/>
                    </a:lnTo>
                    <a:lnTo>
                      <a:pt x="410" y="1311"/>
                    </a:lnTo>
                    <a:cubicBezTo>
                      <a:pt x="410" y="759"/>
                      <a:pt x="865" y="365"/>
                      <a:pt x="1504" y="365"/>
                    </a:cubicBezTo>
                    <a:lnTo>
                      <a:pt x="1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4"/>
              <p:cNvSpPr/>
              <p:nvPr/>
            </p:nvSpPr>
            <p:spPr>
              <a:xfrm>
                <a:off x="5725500" y="3889890"/>
                <a:ext cx="45499" cy="54072"/>
              </a:xfrm>
              <a:custGeom>
                <a:avLst/>
                <a:gdLst/>
                <a:ahLst/>
                <a:cxnLst/>
                <a:rect l="l" t="t" r="r" b="b"/>
                <a:pathLst>
                  <a:path w="2489" h="2958" extrusionOk="0">
                    <a:moveTo>
                      <a:pt x="1466" y="0"/>
                    </a:moveTo>
                    <a:cubicBezTo>
                      <a:pt x="674" y="0"/>
                      <a:pt x="1" y="671"/>
                      <a:pt x="1" y="1475"/>
                    </a:cubicBezTo>
                    <a:cubicBezTo>
                      <a:pt x="1" y="2278"/>
                      <a:pt x="675" y="2956"/>
                      <a:pt x="1466" y="2958"/>
                    </a:cubicBezTo>
                    <a:cubicBezTo>
                      <a:pt x="1850" y="2954"/>
                      <a:pt x="2219" y="2800"/>
                      <a:pt x="2488" y="2526"/>
                    </a:cubicBezTo>
                    <a:lnTo>
                      <a:pt x="2204" y="2246"/>
                    </a:lnTo>
                    <a:cubicBezTo>
                      <a:pt x="2013" y="2459"/>
                      <a:pt x="1750" y="2591"/>
                      <a:pt x="1466" y="2591"/>
                    </a:cubicBezTo>
                    <a:cubicBezTo>
                      <a:pt x="903" y="2591"/>
                      <a:pt x="433" y="2081"/>
                      <a:pt x="433" y="1475"/>
                    </a:cubicBezTo>
                    <a:cubicBezTo>
                      <a:pt x="433" y="874"/>
                      <a:pt x="903" y="365"/>
                      <a:pt x="1466" y="365"/>
                    </a:cubicBezTo>
                    <a:cubicBezTo>
                      <a:pt x="1745" y="365"/>
                      <a:pt x="2002" y="491"/>
                      <a:pt x="2187" y="694"/>
                    </a:cubicBezTo>
                    <a:lnTo>
                      <a:pt x="2472" y="415"/>
                    </a:lnTo>
                    <a:cubicBezTo>
                      <a:pt x="2204" y="158"/>
                      <a:pt x="1849" y="0"/>
                      <a:pt x="1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4"/>
              <p:cNvSpPr/>
              <p:nvPr/>
            </p:nvSpPr>
            <p:spPr>
              <a:xfrm>
                <a:off x="5781108" y="3871756"/>
                <a:ext cx="11571" cy="70963"/>
              </a:xfrm>
              <a:custGeom>
                <a:avLst/>
                <a:gdLst/>
                <a:ahLst/>
                <a:cxnLst/>
                <a:rect l="l" t="t" r="r" b="b"/>
                <a:pathLst>
                  <a:path w="633" h="3882" extrusionOk="0">
                    <a:moveTo>
                      <a:pt x="274" y="1"/>
                    </a:moveTo>
                    <a:cubicBezTo>
                      <a:pt x="135" y="1"/>
                      <a:pt x="3" y="107"/>
                      <a:pt x="1" y="270"/>
                    </a:cubicBezTo>
                    <a:cubicBezTo>
                      <a:pt x="1" y="420"/>
                      <a:pt x="124" y="542"/>
                      <a:pt x="274" y="542"/>
                    </a:cubicBezTo>
                    <a:cubicBezTo>
                      <a:pt x="514" y="539"/>
                      <a:pt x="632" y="251"/>
                      <a:pt x="463" y="80"/>
                    </a:cubicBezTo>
                    <a:cubicBezTo>
                      <a:pt x="408" y="25"/>
                      <a:pt x="340" y="1"/>
                      <a:pt x="274" y="1"/>
                    </a:cubicBezTo>
                    <a:close/>
                    <a:moveTo>
                      <a:pt x="66" y="1056"/>
                    </a:moveTo>
                    <a:lnTo>
                      <a:pt x="66" y="3881"/>
                    </a:lnTo>
                    <a:lnTo>
                      <a:pt x="476" y="3881"/>
                    </a:lnTo>
                    <a:lnTo>
                      <a:pt x="476" y="105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4"/>
              <p:cNvSpPr/>
              <p:nvPr/>
            </p:nvSpPr>
            <p:spPr>
              <a:xfrm>
                <a:off x="5801782" y="3889853"/>
                <a:ext cx="40271" cy="54072"/>
              </a:xfrm>
              <a:custGeom>
                <a:avLst/>
                <a:gdLst/>
                <a:ahLst/>
                <a:cxnLst/>
                <a:rect l="l" t="t" r="r" b="b"/>
                <a:pathLst>
                  <a:path w="2203" h="2958" extrusionOk="0">
                    <a:moveTo>
                      <a:pt x="1126" y="0"/>
                    </a:moveTo>
                    <a:cubicBezTo>
                      <a:pt x="563" y="0"/>
                      <a:pt x="137" y="318"/>
                      <a:pt x="137" y="831"/>
                    </a:cubicBezTo>
                    <a:cubicBezTo>
                      <a:pt x="137" y="1236"/>
                      <a:pt x="399" y="1439"/>
                      <a:pt x="1083" y="1635"/>
                    </a:cubicBezTo>
                    <a:cubicBezTo>
                      <a:pt x="1466" y="1745"/>
                      <a:pt x="1792" y="1842"/>
                      <a:pt x="1792" y="2148"/>
                    </a:cubicBezTo>
                    <a:cubicBezTo>
                      <a:pt x="1792" y="2416"/>
                      <a:pt x="1542" y="2591"/>
                      <a:pt x="1171" y="2591"/>
                    </a:cubicBezTo>
                    <a:cubicBezTo>
                      <a:pt x="858" y="2591"/>
                      <a:pt x="536" y="2472"/>
                      <a:pt x="214" y="2236"/>
                    </a:cubicBezTo>
                    <a:lnTo>
                      <a:pt x="0" y="2537"/>
                    </a:lnTo>
                    <a:cubicBezTo>
                      <a:pt x="338" y="2810"/>
                      <a:pt x="777" y="2958"/>
                      <a:pt x="1171" y="2958"/>
                    </a:cubicBezTo>
                    <a:cubicBezTo>
                      <a:pt x="1754" y="2958"/>
                      <a:pt x="2202" y="2625"/>
                      <a:pt x="2202" y="2105"/>
                    </a:cubicBezTo>
                    <a:cubicBezTo>
                      <a:pt x="2202" y="1569"/>
                      <a:pt x="1733" y="1416"/>
                      <a:pt x="1279" y="1274"/>
                    </a:cubicBezTo>
                    <a:cubicBezTo>
                      <a:pt x="755" y="1105"/>
                      <a:pt x="547" y="1029"/>
                      <a:pt x="547" y="783"/>
                    </a:cubicBezTo>
                    <a:cubicBezTo>
                      <a:pt x="547" y="509"/>
                      <a:pt x="809" y="367"/>
                      <a:pt x="1126" y="367"/>
                    </a:cubicBezTo>
                    <a:cubicBezTo>
                      <a:pt x="1378" y="367"/>
                      <a:pt x="1657" y="453"/>
                      <a:pt x="1941" y="635"/>
                    </a:cubicBezTo>
                    <a:lnTo>
                      <a:pt x="2137" y="318"/>
                    </a:lnTo>
                    <a:cubicBezTo>
                      <a:pt x="1837" y="120"/>
                      <a:pt x="1475" y="0"/>
                      <a:pt x="11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4"/>
              <p:cNvSpPr/>
              <p:nvPr/>
            </p:nvSpPr>
            <p:spPr>
              <a:xfrm>
                <a:off x="5851595" y="3889890"/>
                <a:ext cx="49959" cy="54036"/>
              </a:xfrm>
              <a:custGeom>
                <a:avLst/>
                <a:gdLst/>
                <a:ahLst/>
                <a:cxnLst/>
                <a:rect l="l" t="t" r="r" b="b"/>
                <a:pathLst>
                  <a:path w="2733" h="2956" extrusionOk="0">
                    <a:moveTo>
                      <a:pt x="1410" y="365"/>
                    </a:moveTo>
                    <a:cubicBezTo>
                      <a:pt x="1972" y="365"/>
                      <a:pt x="2274" y="759"/>
                      <a:pt x="2328" y="1268"/>
                    </a:cubicBezTo>
                    <a:lnTo>
                      <a:pt x="426" y="1268"/>
                    </a:lnTo>
                    <a:lnTo>
                      <a:pt x="426" y="1266"/>
                    </a:lnTo>
                    <a:cubicBezTo>
                      <a:pt x="502" y="721"/>
                      <a:pt x="907" y="365"/>
                      <a:pt x="1410" y="365"/>
                    </a:cubicBezTo>
                    <a:close/>
                    <a:moveTo>
                      <a:pt x="1395" y="0"/>
                    </a:moveTo>
                    <a:cubicBezTo>
                      <a:pt x="635" y="0"/>
                      <a:pt x="0" y="628"/>
                      <a:pt x="0" y="1470"/>
                    </a:cubicBezTo>
                    <a:cubicBezTo>
                      <a:pt x="0" y="2339"/>
                      <a:pt x="679" y="2956"/>
                      <a:pt x="1432" y="2956"/>
                    </a:cubicBezTo>
                    <a:cubicBezTo>
                      <a:pt x="1826" y="2956"/>
                      <a:pt x="2323" y="2787"/>
                      <a:pt x="2569" y="2519"/>
                    </a:cubicBezTo>
                    <a:lnTo>
                      <a:pt x="2317" y="2251"/>
                    </a:lnTo>
                    <a:cubicBezTo>
                      <a:pt x="2143" y="2443"/>
                      <a:pt x="1760" y="2591"/>
                      <a:pt x="1427" y="2591"/>
                    </a:cubicBezTo>
                    <a:cubicBezTo>
                      <a:pt x="869" y="2591"/>
                      <a:pt x="482" y="2186"/>
                      <a:pt x="421" y="1634"/>
                    </a:cubicBezTo>
                    <a:lnTo>
                      <a:pt x="2733" y="1634"/>
                    </a:lnTo>
                    <a:cubicBezTo>
                      <a:pt x="2733" y="644"/>
                      <a:pt x="2247" y="0"/>
                      <a:pt x="13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4"/>
              <p:cNvSpPr/>
              <p:nvPr/>
            </p:nvSpPr>
            <p:spPr>
              <a:xfrm>
                <a:off x="5595748" y="3519921"/>
                <a:ext cx="219927" cy="298165"/>
              </a:xfrm>
              <a:custGeom>
                <a:avLst/>
                <a:gdLst/>
                <a:ahLst/>
                <a:cxnLst/>
                <a:rect l="l" t="t" r="r" b="b"/>
                <a:pathLst>
                  <a:path w="12031" h="16311" extrusionOk="0">
                    <a:moveTo>
                      <a:pt x="6015" y="358"/>
                    </a:moveTo>
                    <a:cubicBezTo>
                      <a:pt x="6356" y="358"/>
                      <a:pt x="6696" y="460"/>
                      <a:pt x="6987" y="663"/>
                    </a:cubicBezTo>
                    <a:cubicBezTo>
                      <a:pt x="7507" y="1025"/>
                      <a:pt x="7784" y="1647"/>
                      <a:pt x="7703" y="2275"/>
                    </a:cubicBezTo>
                    <a:cubicBezTo>
                      <a:pt x="7623" y="2905"/>
                      <a:pt x="7199" y="3438"/>
                      <a:pt x="6605" y="3658"/>
                    </a:cubicBezTo>
                    <a:lnTo>
                      <a:pt x="6605" y="3154"/>
                    </a:lnTo>
                    <a:lnTo>
                      <a:pt x="6927" y="3154"/>
                    </a:lnTo>
                    <a:lnTo>
                      <a:pt x="6927" y="1972"/>
                    </a:lnTo>
                    <a:lnTo>
                      <a:pt x="5104" y="1972"/>
                    </a:lnTo>
                    <a:lnTo>
                      <a:pt x="5104" y="3154"/>
                    </a:lnTo>
                    <a:lnTo>
                      <a:pt x="5425" y="3154"/>
                    </a:lnTo>
                    <a:lnTo>
                      <a:pt x="5425" y="3658"/>
                    </a:lnTo>
                    <a:cubicBezTo>
                      <a:pt x="4758" y="3410"/>
                      <a:pt x="4314" y="2774"/>
                      <a:pt x="4314" y="2063"/>
                    </a:cubicBezTo>
                    <a:cubicBezTo>
                      <a:pt x="4312" y="1429"/>
                      <a:pt x="4664" y="847"/>
                      <a:pt x="5226" y="552"/>
                    </a:cubicBezTo>
                    <a:cubicBezTo>
                      <a:pt x="5473" y="422"/>
                      <a:pt x="5744" y="358"/>
                      <a:pt x="6015" y="358"/>
                    </a:cubicBezTo>
                    <a:close/>
                    <a:moveTo>
                      <a:pt x="5844" y="5470"/>
                    </a:moveTo>
                    <a:lnTo>
                      <a:pt x="5844" y="6315"/>
                    </a:lnTo>
                    <a:lnTo>
                      <a:pt x="6189" y="6315"/>
                    </a:lnTo>
                    <a:lnTo>
                      <a:pt x="6189" y="5470"/>
                    </a:lnTo>
                    <a:close/>
                    <a:moveTo>
                      <a:pt x="3751" y="6030"/>
                    </a:moveTo>
                    <a:lnTo>
                      <a:pt x="3451" y="6204"/>
                    </a:lnTo>
                    <a:lnTo>
                      <a:pt x="3874" y="6934"/>
                    </a:lnTo>
                    <a:lnTo>
                      <a:pt x="4173" y="6762"/>
                    </a:lnTo>
                    <a:lnTo>
                      <a:pt x="3751" y="6030"/>
                    </a:lnTo>
                    <a:close/>
                    <a:moveTo>
                      <a:pt x="8280" y="6032"/>
                    </a:moveTo>
                    <a:lnTo>
                      <a:pt x="7858" y="6763"/>
                    </a:lnTo>
                    <a:lnTo>
                      <a:pt x="8158" y="6936"/>
                    </a:lnTo>
                    <a:lnTo>
                      <a:pt x="8580" y="6204"/>
                    </a:lnTo>
                    <a:lnTo>
                      <a:pt x="8280" y="6032"/>
                    </a:lnTo>
                    <a:close/>
                    <a:moveTo>
                      <a:pt x="1917" y="7736"/>
                    </a:moveTo>
                    <a:lnTo>
                      <a:pt x="1745" y="8036"/>
                    </a:lnTo>
                    <a:lnTo>
                      <a:pt x="2477" y="8458"/>
                    </a:lnTo>
                    <a:lnTo>
                      <a:pt x="2649" y="8158"/>
                    </a:lnTo>
                    <a:lnTo>
                      <a:pt x="1917" y="7736"/>
                    </a:lnTo>
                    <a:close/>
                    <a:moveTo>
                      <a:pt x="10112" y="7736"/>
                    </a:moveTo>
                    <a:lnTo>
                      <a:pt x="9380" y="8158"/>
                    </a:lnTo>
                    <a:lnTo>
                      <a:pt x="9554" y="8458"/>
                    </a:lnTo>
                    <a:lnTo>
                      <a:pt x="10286" y="8036"/>
                    </a:lnTo>
                    <a:lnTo>
                      <a:pt x="10112" y="7736"/>
                    </a:lnTo>
                    <a:close/>
                    <a:moveTo>
                      <a:pt x="1185" y="10129"/>
                    </a:moveTo>
                    <a:lnTo>
                      <a:pt x="1185" y="10473"/>
                    </a:lnTo>
                    <a:lnTo>
                      <a:pt x="2030" y="10473"/>
                    </a:lnTo>
                    <a:lnTo>
                      <a:pt x="2030" y="10129"/>
                    </a:lnTo>
                    <a:close/>
                    <a:moveTo>
                      <a:pt x="10001" y="10129"/>
                    </a:moveTo>
                    <a:lnTo>
                      <a:pt x="10001" y="10473"/>
                    </a:lnTo>
                    <a:lnTo>
                      <a:pt x="10846" y="10473"/>
                    </a:lnTo>
                    <a:lnTo>
                      <a:pt x="10846" y="10129"/>
                    </a:lnTo>
                    <a:close/>
                    <a:moveTo>
                      <a:pt x="6012" y="9921"/>
                    </a:moveTo>
                    <a:cubicBezTo>
                      <a:pt x="6205" y="9921"/>
                      <a:pt x="6391" y="10071"/>
                      <a:pt x="6391" y="10298"/>
                    </a:cubicBezTo>
                    <a:cubicBezTo>
                      <a:pt x="6391" y="10505"/>
                      <a:pt x="6222" y="10673"/>
                      <a:pt x="6015" y="10674"/>
                    </a:cubicBezTo>
                    <a:cubicBezTo>
                      <a:pt x="5680" y="10674"/>
                      <a:pt x="5513" y="10268"/>
                      <a:pt x="5748" y="10032"/>
                    </a:cubicBezTo>
                    <a:cubicBezTo>
                      <a:pt x="5825" y="9955"/>
                      <a:pt x="5919" y="9921"/>
                      <a:pt x="6012" y="9921"/>
                    </a:cubicBezTo>
                    <a:close/>
                    <a:moveTo>
                      <a:pt x="9007" y="8194"/>
                    </a:moveTo>
                    <a:lnTo>
                      <a:pt x="6861" y="9377"/>
                    </a:lnTo>
                    <a:cubicBezTo>
                      <a:pt x="6621" y="9155"/>
                      <a:pt x="6314" y="9043"/>
                      <a:pt x="6007" y="9043"/>
                    </a:cubicBezTo>
                    <a:cubicBezTo>
                      <a:pt x="5727" y="9043"/>
                      <a:pt x="5447" y="9136"/>
                      <a:pt x="5216" y="9322"/>
                    </a:cubicBezTo>
                    <a:cubicBezTo>
                      <a:pt x="4730" y="9715"/>
                      <a:pt x="4605" y="10405"/>
                      <a:pt x="4923" y="10942"/>
                    </a:cubicBezTo>
                    <a:cubicBezTo>
                      <a:pt x="5154" y="11338"/>
                      <a:pt x="5573" y="11564"/>
                      <a:pt x="6008" y="11564"/>
                    </a:cubicBezTo>
                    <a:cubicBezTo>
                      <a:pt x="6166" y="11564"/>
                      <a:pt x="6326" y="11534"/>
                      <a:pt x="6480" y="11472"/>
                    </a:cubicBezTo>
                    <a:cubicBezTo>
                      <a:pt x="7059" y="11237"/>
                      <a:pt x="7380" y="10615"/>
                      <a:pt x="7233" y="10008"/>
                    </a:cubicBezTo>
                    <a:lnTo>
                      <a:pt x="9312" y="8712"/>
                    </a:lnTo>
                    <a:lnTo>
                      <a:pt x="9007" y="8194"/>
                    </a:lnTo>
                    <a:close/>
                    <a:moveTo>
                      <a:pt x="9554" y="12144"/>
                    </a:moveTo>
                    <a:lnTo>
                      <a:pt x="9382" y="12443"/>
                    </a:lnTo>
                    <a:lnTo>
                      <a:pt x="10114" y="12865"/>
                    </a:lnTo>
                    <a:lnTo>
                      <a:pt x="10286" y="12567"/>
                    </a:lnTo>
                    <a:lnTo>
                      <a:pt x="9554" y="12144"/>
                    </a:lnTo>
                    <a:close/>
                    <a:moveTo>
                      <a:pt x="2477" y="12146"/>
                    </a:moveTo>
                    <a:lnTo>
                      <a:pt x="1745" y="12568"/>
                    </a:lnTo>
                    <a:lnTo>
                      <a:pt x="1917" y="12867"/>
                    </a:lnTo>
                    <a:lnTo>
                      <a:pt x="2649" y="12444"/>
                    </a:lnTo>
                    <a:lnTo>
                      <a:pt x="2477" y="12146"/>
                    </a:lnTo>
                    <a:close/>
                    <a:moveTo>
                      <a:pt x="3874" y="13678"/>
                    </a:moveTo>
                    <a:lnTo>
                      <a:pt x="3451" y="14408"/>
                    </a:lnTo>
                    <a:lnTo>
                      <a:pt x="3749" y="14582"/>
                    </a:lnTo>
                    <a:lnTo>
                      <a:pt x="4172" y="13850"/>
                    </a:lnTo>
                    <a:lnTo>
                      <a:pt x="3874" y="13678"/>
                    </a:lnTo>
                    <a:close/>
                    <a:moveTo>
                      <a:pt x="8158" y="13678"/>
                    </a:moveTo>
                    <a:lnTo>
                      <a:pt x="7859" y="13850"/>
                    </a:lnTo>
                    <a:lnTo>
                      <a:pt x="8282" y="14582"/>
                    </a:lnTo>
                    <a:lnTo>
                      <a:pt x="8580" y="14410"/>
                    </a:lnTo>
                    <a:lnTo>
                      <a:pt x="8158" y="13678"/>
                    </a:lnTo>
                    <a:close/>
                    <a:moveTo>
                      <a:pt x="5843" y="14298"/>
                    </a:moveTo>
                    <a:lnTo>
                      <a:pt x="5843" y="15143"/>
                    </a:lnTo>
                    <a:lnTo>
                      <a:pt x="6187" y="15143"/>
                    </a:lnTo>
                    <a:lnTo>
                      <a:pt x="6187" y="14298"/>
                    </a:lnTo>
                    <a:close/>
                    <a:moveTo>
                      <a:pt x="6015" y="5161"/>
                    </a:moveTo>
                    <a:cubicBezTo>
                      <a:pt x="8848" y="5161"/>
                      <a:pt x="11152" y="7465"/>
                      <a:pt x="11152" y="10298"/>
                    </a:cubicBezTo>
                    <a:cubicBezTo>
                      <a:pt x="11152" y="13131"/>
                      <a:pt x="8850" y="15435"/>
                      <a:pt x="6015" y="15435"/>
                    </a:cubicBezTo>
                    <a:cubicBezTo>
                      <a:pt x="3183" y="15435"/>
                      <a:pt x="878" y="13131"/>
                      <a:pt x="878" y="10298"/>
                    </a:cubicBezTo>
                    <a:cubicBezTo>
                      <a:pt x="878" y="7465"/>
                      <a:pt x="3183" y="5161"/>
                      <a:pt x="6015" y="5161"/>
                    </a:cubicBezTo>
                    <a:close/>
                    <a:moveTo>
                      <a:pt x="6016" y="0"/>
                    </a:moveTo>
                    <a:cubicBezTo>
                      <a:pt x="4993" y="0"/>
                      <a:pt x="4125" y="749"/>
                      <a:pt x="3977" y="1762"/>
                    </a:cubicBezTo>
                    <a:cubicBezTo>
                      <a:pt x="3830" y="2773"/>
                      <a:pt x="4446" y="3739"/>
                      <a:pt x="5426" y="4032"/>
                    </a:cubicBezTo>
                    <a:lnTo>
                      <a:pt x="5426" y="4311"/>
                    </a:lnTo>
                    <a:cubicBezTo>
                      <a:pt x="4557" y="4396"/>
                      <a:pt x="3719" y="4670"/>
                      <a:pt x="2968" y="5115"/>
                    </a:cubicBezTo>
                    <a:lnTo>
                      <a:pt x="2810" y="4864"/>
                    </a:lnTo>
                    <a:lnTo>
                      <a:pt x="3003" y="4742"/>
                    </a:lnTo>
                    <a:lnTo>
                      <a:pt x="2317" y="3658"/>
                    </a:lnTo>
                    <a:lnTo>
                      <a:pt x="1219" y="4351"/>
                    </a:lnTo>
                    <a:lnTo>
                      <a:pt x="1906" y="5437"/>
                    </a:lnTo>
                    <a:lnTo>
                      <a:pt x="2099" y="5314"/>
                    </a:lnTo>
                    <a:lnTo>
                      <a:pt x="2274" y="5593"/>
                    </a:lnTo>
                    <a:cubicBezTo>
                      <a:pt x="890" y="6696"/>
                      <a:pt x="1" y="8394"/>
                      <a:pt x="1" y="10297"/>
                    </a:cubicBezTo>
                    <a:cubicBezTo>
                      <a:pt x="1" y="13613"/>
                      <a:pt x="2700" y="16310"/>
                      <a:pt x="6015" y="16310"/>
                    </a:cubicBezTo>
                    <a:cubicBezTo>
                      <a:pt x="9331" y="16310"/>
                      <a:pt x="12030" y="13613"/>
                      <a:pt x="12030" y="10297"/>
                    </a:cubicBezTo>
                    <a:cubicBezTo>
                      <a:pt x="12029" y="8401"/>
                      <a:pt x="11145" y="6708"/>
                      <a:pt x="9771" y="5604"/>
                    </a:cubicBezTo>
                    <a:lnTo>
                      <a:pt x="9923" y="5368"/>
                    </a:lnTo>
                    <a:lnTo>
                      <a:pt x="10115" y="5493"/>
                    </a:lnTo>
                    <a:lnTo>
                      <a:pt x="10812" y="4415"/>
                    </a:lnTo>
                    <a:lnTo>
                      <a:pt x="9722" y="3710"/>
                    </a:lnTo>
                    <a:lnTo>
                      <a:pt x="9025" y="4788"/>
                    </a:lnTo>
                    <a:lnTo>
                      <a:pt x="9218" y="4912"/>
                    </a:lnTo>
                    <a:lnTo>
                      <a:pt x="9081" y="5124"/>
                    </a:lnTo>
                    <a:cubicBezTo>
                      <a:pt x="8325" y="4675"/>
                      <a:pt x="7480" y="4397"/>
                      <a:pt x="6606" y="4311"/>
                    </a:cubicBezTo>
                    <a:lnTo>
                      <a:pt x="6606" y="4032"/>
                    </a:lnTo>
                    <a:cubicBezTo>
                      <a:pt x="7585" y="3739"/>
                      <a:pt x="8202" y="2773"/>
                      <a:pt x="8054" y="1762"/>
                    </a:cubicBezTo>
                    <a:cubicBezTo>
                      <a:pt x="7906" y="749"/>
                      <a:pt x="7038" y="0"/>
                      <a:pt x="60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4"/>
              <p:cNvSpPr/>
              <p:nvPr/>
            </p:nvSpPr>
            <p:spPr>
              <a:xfrm>
                <a:off x="4906702" y="1133778"/>
                <a:ext cx="86355" cy="132512"/>
              </a:xfrm>
              <a:custGeom>
                <a:avLst/>
                <a:gdLst/>
                <a:ahLst/>
                <a:cxnLst/>
                <a:rect l="l" t="t" r="r" b="b"/>
                <a:pathLst>
                  <a:path w="4724" h="7249" extrusionOk="0">
                    <a:moveTo>
                      <a:pt x="1" y="0"/>
                    </a:moveTo>
                    <a:lnTo>
                      <a:pt x="2" y="7248"/>
                    </a:lnTo>
                    <a:lnTo>
                      <a:pt x="996" y="7248"/>
                    </a:lnTo>
                    <a:lnTo>
                      <a:pt x="996" y="1760"/>
                    </a:lnTo>
                    <a:lnTo>
                      <a:pt x="1016" y="1760"/>
                    </a:lnTo>
                    <a:lnTo>
                      <a:pt x="1845" y="7248"/>
                    </a:lnTo>
                    <a:lnTo>
                      <a:pt x="2797" y="7248"/>
                    </a:lnTo>
                    <a:lnTo>
                      <a:pt x="3626" y="1760"/>
                    </a:lnTo>
                    <a:lnTo>
                      <a:pt x="3647" y="1760"/>
                    </a:lnTo>
                    <a:lnTo>
                      <a:pt x="3647" y="7248"/>
                    </a:lnTo>
                    <a:lnTo>
                      <a:pt x="4723" y="7248"/>
                    </a:lnTo>
                    <a:lnTo>
                      <a:pt x="4723" y="0"/>
                    </a:lnTo>
                    <a:lnTo>
                      <a:pt x="3097" y="0"/>
                    </a:lnTo>
                    <a:lnTo>
                      <a:pt x="2372" y="5188"/>
                    </a:lnTo>
                    <a:lnTo>
                      <a:pt x="2352" y="5188"/>
                    </a:lnTo>
                    <a:lnTo>
                      <a:pt x="16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4"/>
              <p:cNvSpPr/>
              <p:nvPr/>
            </p:nvSpPr>
            <p:spPr>
              <a:xfrm>
                <a:off x="5002508" y="1133778"/>
                <a:ext cx="71182" cy="132512"/>
              </a:xfrm>
              <a:custGeom>
                <a:avLst/>
                <a:gdLst/>
                <a:ahLst/>
                <a:cxnLst/>
                <a:rect l="l" t="t" r="r" b="b"/>
                <a:pathLst>
                  <a:path w="3894" h="7249" extrusionOk="0">
                    <a:moveTo>
                      <a:pt x="0" y="0"/>
                    </a:moveTo>
                    <a:lnTo>
                      <a:pt x="1378" y="4163"/>
                    </a:lnTo>
                    <a:lnTo>
                      <a:pt x="1378" y="7248"/>
                    </a:lnTo>
                    <a:lnTo>
                      <a:pt x="2516" y="7248"/>
                    </a:lnTo>
                    <a:lnTo>
                      <a:pt x="2516" y="4163"/>
                    </a:lnTo>
                    <a:lnTo>
                      <a:pt x="3894" y="0"/>
                    </a:lnTo>
                    <a:lnTo>
                      <a:pt x="2786" y="0"/>
                    </a:lnTo>
                    <a:lnTo>
                      <a:pt x="2009" y="2661"/>
                    </a:lnTo>
                    <a:lnTo>
                      <a:pt x="1989" y="2661"/>
                    </a:lnTo>
                    <a:lnTo>
                      <a:pt x="12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5113394" y="1133778"/>
                <a:ext cx="55114" cy="132530"/>
              </a:xfrm>
              <a:custGeom>
                <a:avLst/>
                <a:gdLst/>
                <a:ahLst/>
                <a:cxnLst/>
                <a:rect l="l" t="t" r="r" b="b"/>
                <a:pathLst>
                  <a:path w="3015" h="7250" extrusionOk="0">
                    <a:moveTo>
                      <a:pt x="3" y="0"/>
                    </a:moveTo>
                    <a:lnTo>
                      <a:pt x="1" y="7250"/>
                    </a:lnTo>
                    <a:lnTo>
                      <a:pt x="1141" y="7250"/>
                    </a:lnTo>
                    <a:lnTo>
                      <a:pt x="1141" y="4093"/>
                    </a:lnTo>
                    <a:lnTo>
                      <a:pt x="2611" y="4093"/>
                    </a:lnTo>
                    <a:lnTo>
                      <a:pt x="2611" y="3057"/>
                    </a:lnTo>
                    <a:lnTo>
                      <a:pt x="1141" y="3057"/>
                    </a:lnTo>
                    <a:lnTo>
                      <a:pt x="1141" y="1036"/>
                    </a:lnTo>
                    <a:lnTo>
                      <a:pt x="3014" y="1036"/>
                    </a:lnTo>
                    <a:lnTo>
                      <a:pt x="30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5178544" y="1133778"/>
                <a:ext cx="20857" cy="132512"/>
              </a:xfrm>
              <a:custGeom>
                <a:avLst/>
                <a:gdLst/>
                <a:ahLst/>
                <a:cxnLst/>
                <a:rect l="l" t="t" r="r" b="b"/>
                <a:pathLst>
                  <a:path w="1141" h="7249" extrusionOk="0">
                    <a:moveTo>
                      <a:pt x="0" y="0"/>
                    </a:moveTo>
                    <a:lnTo>
                      <a:pt x="0" y="7248"/>
                    </a:lnTo>
                    <a:lnTo>
                      <a:pt x="1140" y="7248"/>
                    </a:lnTo>
                    <a:lnTo>
                      <a:pt x="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p:nvPr/>
            </p:nvSpPr>
            <p:spPr>
              <a:xfrm>
                <a:off x="5209382" y="1133741"/>
                <a:ext cx="64400" cy="132548"/>
              </a:xfrm>
              <a:custGeom>
                <a:avLst/>
                <a:gdLst/>
                <a:ahLst/>
                <a:cxnLst/>
                <a:rect l="l" t="t" r="r" b="b"/>
                <a:pathLst>
                  <a:path w="3523" h="7251" extrusionOk="0">
                    <a:moveTo>
                      <a:pt x="0" y="1"/>
                    </a:moveTo>
                    <a:lnTo>
                      <a:pt x="0" y="1037"/>
                    </a:lnTo>
                    <a:lnTo>
                      <a:pt x="1191" y="1037"/>
                    </a:lnTo>
                    <a:lnTo>
                      <a:pt x="1191" y="7250"/>
                    </a:lnTo>
                    <a:lnTo>
                      <a:pt x="2331" y="7250"/>
                    </a:lnTo>
                    <a:lnTo>
                      <a:pt x="2331" y="1037"/>
                    </a:lnTo>
                    <a:lnTo>
                      <a:pt x="3522" y="1037"/>
                    </a:lnTo>
                    <a:lnTo>
                      <a:pt x="35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4"/>
              <p:cNvSpPr/>
              <p:nvPr/>
            </p:nvSpPr>
            <p:spPr>
              <a:xfrm>
                <a:off x="5283782" y="1133778"/>
                <a:ext cx="65333" cy="132512"/>
              </a:xfrm>
              <a:custGeom>
                <a:avLst/>
                <a:gdLst/>
                <a:ahLst/>
                <a:cxnLst/>
                <a:rect l="l" t="t" r="r" b="b"/>
                <a:pathLst>
                  <a:path w="3574" h="7249" extrusionOk="0">
                    <a:moveTo>
                      <a:pt x="1" y="0"/>
                    </a:moveTo>
                    <a:lnTo>
                      <a:pt x="1" y="7248"/>
                    </a:lnTo>
                    <a:lnTo>
                      <a:pt x="1016" y="7248"/>
                    </a:lnTo>
                    <a:lnTo>
                      <a:pt x="1016" y="1956"/>
                    </a:lnTo>
                    <a:lnTo>
                      <a:pt x="1035" y="1956"/>
                    </a:lnTo>
                    <a:lnTo>
                      <a:pt x="2403" y="7248"/>
                    </a:lnTo>
                    <a:lnTo>
                      <a:pt x="3574" y="7248"/>
                    </a:lnTo>
                    <a:lnTo>
                      <a:pt x="3574" y="0"/>
                    </a:lnTo>
                    <a:lnTo>
                      <a:pt x="2558" y="0"/>
                    </a:lnTo>
                    <a:lnTo>
                      <a:pt x="2558" y="4338"/>
                    </a:lnTo>
                    <a:lnTo>
                      <a:pt x="2537" y="4338"/>
                    </a:lnTo>
                    <a:lnTo>
                      <a:pt x="14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4"/>
              <p:cNvSpPr/>
              <p:nvPr/>
            </p:nvSpPr>
            <p:spPr>
              <a:xfrm>
                <a:off x="5364598" y="1133778"/>
                <a:ext cx="56796" cy="132567"/>
              </a:xfrm>
              <a:custGeom>
                <a:avLst/>
                <a:gdLst/>
                <a:ahLst/>
                <a:cxnLst/>
                <a:rect l="l" t="t" r="r" b="b"/>
                <a:pathLst>
                  <a:path w="3107" h="7252" extrusionOk="0">
                    <a:moveTo>
                      <a:pt x="1" y="0"/>
                    </a:moveTo>
                    <a:lnTo>
                      <a:pt x="1" y="7251"/>
                    </a:lnTo>
                    <a:lnTo>
                      <a:pt x="3107" y="7251"/>
                    </a:lnTo>
                    <a:lnTo>
                      <a:pt x="3107" y="6215"/>
                    </a:lnTo>
                    <a:lnTo>
                      <a:pt x="1139" y="6215"/>
                    </a:lnTo>
                    <a:lnTo>
                      <a:pt x="1139" y="3988"/>
                    </a:lnTo>
                    <a:lnTo>
                      <a:pt x="2703" y="3988"/>
                    </a:lnTo>
                    <a:lnTo>
                      <a:pt x="2703" y="2951"/>
                    </a:lnTo>
                    <a:lnTo>
                      <a:pt x="1139" y="2951"/>
                    </a:lnTo>
                    <a:lnTo>
                      <a:pt x="1139" y="1036"/>
                    </a:lnTo>
                    <a:lnTo>
                      <a:pt x="3107" y="1036"/>
                    </a:lnTo>
                    <a:lnTo>
                      <a:pt x="31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4"/>
              <p:cNvSpPr/>
              <p:nvPr/>
            </p:nvSpPr>
            <p:spPr>
              <a:xfrm>
                <a:off x="5430095" y="1131877"/>
                <a:ext cx="62097" cy="136296"/>
              </a:xfrm>
              <a:custGeom>
                <a:avLst/>
                <a:gdLst/>
                <a:ahLst/>
                <a:cxnLst/>
                <a:rect l="l" t="t" r="r" b="b"/>
                <a:pathLst>
                  <a:path w="3397" h="7456" extrusionOk="0">
                    <a:moveTo>
                      <a:pt x="1719" y="1"/>
                    </a:moveTo>
                    <a:cubicBezTo>
                      <a:pt x="1166" y="1"/>
                      <a:pt x="745" y="158"/>
                      <a:pt x="455" y="472"/>
                    </a:cubicBezTo>
                    <a:cubicBezTo>
                      <a:pt x="166" y="785"/>
                      <a:pt x="21" y="1230"/>
                      <a:pt x="21" y="1802"/>
                    </a:cubicBezTo>
                    <a:cubicBezTo>
                      <a:pt x="21" y="2223"/>
                      <a:pt x="114" y="2601"/>
                      <a:pt x="300" y="2936"/>
                    </a:cubicBezTo>
                    <a:cubicBezTo>
                      <a:pt x="487" y="3271"/>
                      <a:pt x="814" y="3645"/>
                      <a:pt x="1284" y="4060"/>
                    </a:cubicBezTo>
                    <a:cubicBezTo>
                      <a:pt x="1657" y="4383"/>
                      <a:pt x="1912" y="4662"/>
                      <a:pt x="2049" y="4894"/>
                    </a:cubicBezTo>
                    <a:cubicBezTo>
                      <a:pt x="2188" y="5125"/>
                      <a:pt x="2256" y="5393"/>
                      <a:pt x="2256" y="5696"/>
                    </a:cubicBezTo>
                    <a:cubicBezTo>
                      <a:pt x="2256" y="5951"/>
                      <a:pt x="2207" y="6136"/>
                      <a:pt x="2107" y="6250"/>
                    </a:cubicBezTo>
                    <a:cubicBezTo>
                      <a:pt x="2006" y="6364"/>
                      <a:pt x="1859" y="6421"/>
                      <a:pt x="1667" y="6421"/>
                    </a:cubicBezTo>
                    <a:cubicBezTo>
                      <a:pt x="1273" y="6421"/>
                      <a:pt x="1077" y="6187"/>
                      <a:pt x="1077" y="5716"/>
                    </a:cubicBezTo>
                    <a:lnTo>
                      <a:pt x="1077" y="5219"/>
                    </a:lnTo>
                    <a:lnTo>
                      <a:pt x="0" y="5219"/>
                    </a:lnTo>
                    <a:lnTo>
                      <a:pt x="0" y="5633"/>
                    </a:lnTo>
                    <a:cubicBezTo>
                      <a:pt x="0" y="6220"/>
                      <a:pt x="141" y="6671"/>
                      <a:pt x="425" y="6985"/>
                    </a:cubicBezTo>
                    <a:cubicBezTo>
                      <a:pt x="708" y="7300"/>
                      <a:pt x="1126" y="7456"/>
                      <a:pt x="1678" y="7456"/>
                    </a:cubicBezTo>
                    <a:cubicBezTo>
                      <a:pt x="2236" y="7456"/>
                      <a:pt x="2663" y="7298"/>
                      <a:pt x="2956" y="6981"/>
                    </a:cubicBezTo>
                    <a:cubicBezTo>
                      <a:pt x="3250" y="6662"/>
                      <a:pt x="3396" y="6206"/>
                      <a:pt x="3396" y="5613"/>
                    </a:cubicBezTo>
                    <a:cubicBezTo>
                      <a:pt x="3396" y="5157"/>
                      <a:pt x="3307" y="4760"/>
                      <a:pt x="3127" y="4422"/>
                    </a:cubicBezTo>
                    <a:cubicBezTo>
                      <a:pt x="2947" y="4084"/>
                      <a:pt x="2620" y="3707"/>
                      <a:pt x="2143" y="3293"/>
                    </a:cubicBezTo>
                    <a:cubicBezTo>
                      <a:pt x="1770" y="2969"/>
                      <a:pt x="1513" y="2693"/>
                      <a:pt x="1372" y="2465"/>
                    </a:cubicBezTo>
                    <a:cubicBezTo>
                      <a:pt x="1233" y="2245"/>
                      <a:pt x="1160" y="1990"/>
                      <a:pt x="1160" y="1730"/>
                    </a:cubicBezTo>
                    <a:cubicBezTo>
                      <a:pt x="1160" y="1266"/>
                      <a:pt x="1349" y="1035"/>
                      <a:pt x="1729" y="1035"/>
                    </a:cubicBezTo>
                    <a:cubicBezTo>
                      <a:pt x="1915" y="1037"/>
                      <a:pt x="2057" y="1093"/>
                      <a:pt x="2154" y="1207"/>
                    </a:cubicBezTo>
                    <a:cubicBezTo>
                      <a:pt x="2250" y="1321"/>
                      <a:pt x="2298" y="1502"/>
                      <a:pt x="2298" y="1751"/>
                    </a:cubicBezTo>
                    <a:lnTo>
                      <a:pt x="2298" y="2123"/>
                    </a:lnTo>
                    <a:lnTo>
                      <a:pt x="3374" y="2123"/>
                    </a:lnTo>
                    <a:lnTo>
                      <a:pt x="3374" y="1823"/>
                    </a:lnTo>
                    <a:cubicBezTo>
                      <a:pt x="3376" y="1236"/>
                      <a:pt x="3235" y="787"/>
                      <a:pt x="2956" y="472"/>
                    </a:cubicBezTo>
                    <a:cubicBezTo>
                      <a:pt x="2676" y="157"/>
                      <a:pt x="2264"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4"/>
              <p:cNvSpPr/>
              <p:nvPr/>
            </p:nvSpPr>
            <p:spPr>
              <a:xfrm>
                <a:off x="5500510" y="1131877"/>
                <a:ext cx="62097" cy="136296"/>
              </a:xfrm>
              <a:custGeom>
                <a:avLst/>
                <a:gdLst/>
                <a:ahLst/>
                <a:cxnLst/>
                <a:rect l="l" t="t" r="r" b="b"/>
                <a:pathLst>
                  <a:path w="3397" h="7456" extrusionOk="0">
                    <a:moveTo>
                      <a:pt x="1719" y="1"/>
                    </a:moveTo>
                    <a:cubicBezTo>
                      <a:pt x="1166" y="1"/>
                      <a:pt x="745" y="158"/>
                      <a:pt x="456" y="471"/>
                    </a:cubicBezTo>
                    <a:cubicBezTo>
                      <a:pt x="166" y="785"/>
                      <a:pt x="21" y="1230"/>
                      <a:pt x="21" y="1802"/>
                    </a:cubicBezTo>
                    <a:cubicBezTo>
                      <a:pt x="21" y="2223"/>
                      <a:pt x="114" y="2601"/>
                      <a:pt x="300" y="2936"/>
                    </a:cubicBezTo>
                    <a:cubicBezTo>
                      <a:pt x="487" y="3271"/>
                      <a:pt x="814" y="3645"/>
                      <a:pt x="1284" y="4060"/>
                    </a:cubicBezTo>
                    <a:cubicBezTo>
                      <a:pt x="1657" y="4383"/>
                      <a:pt x="1912" y="4662"/>
                      <a:pt x="2051" y="4894"/>
                    </a:cubicBezTo>
                    <a:cubicBezTo>
                      <a:pt x="2188" y="5125"/>
                      <a:pt x="2256" y="5393"/>
                      <a:pt x="2256" y="5696"/>
                    </a:cubicBezTo>
                    <a:cubicBezTo>
                      <a:pt x="2256" y="5951"/>
                      <a:pt x="2207" y="6136"/>
                      <a:pt x="2107" y="6250"/>
                    </a:cubicBezTo>
                    <a:cubicBezTo>
                      <a:pt x="2006" y="6364"/>
                      <a:pt x="1859" y="6421"/>
                      <a:pt x="1667" y="6421"/>
                    </a:cubicBezTo>
                    <a:cubicBezTo>
                      <a:pt x="1273" y="6421"/>
                      <a:pt x="1077" y="6187"/>
                      <a:pt x="1077" y="5716"/>
                    </a:cubicBezTo>
                    <a:lnTo>
                      <a:pt x="1077" y="5219"/>
                    </a:lnTo>
                    <a:lnTo>
                      <a:pt x="0" y="5219"/>
                    </a:lnTo>
                    <a:lnTo>
                      <a:pt x="0" y="5633"/>
                    </a:lnTo>
                    <a:cubicBezTo>
                      <a:pt x="0" y="6220"/>
                      <a:pt x="142" y="6671"/>
                      <a:pt x="424" y="6985"/>
                    </a:cubicBezTo>
                    <a:cubicBezTo>
                      <a:pt x="708" y="7300"/>
                      <a:pt x="1126" y="7456"/>
                      <a:pt x="1678" y="7456"/>
                    </a:cubicBezTo>
                    <a:cubicBezTo>
                      <a:pt x="2237" y="7456"/>
                      <a:pt x="2663" y="7298"/>
                      <a:pt x="2956" y="6979"/>
                    </a:cubicBezTo>
                    <a:cubicBezTo>
                      <a:pt x="3250" y="6662"/>
                      <a:pt x="3396" y="6206"/>
                      <a:pt x="3396" y="5613"/>
                    </a:cubicBezTo>
                    <a:cubicBezTo>
                      <a:pt x="3396" y="5157"/>
                      <a:pt x="3307" y="4760"/>
                      <a:pt x="3127" y="4422"/>
                    </a:cubicBezTo>
                    <a:cubicBezTo>
                      <a:pt x="2948" y="4084"/>
                      <a:pt x="2620" y="3707"/>
                      <a:pt x="2143" y="3293"/>
                    </a:cubicBezTo>
                    <a:cubicBezTo>
                      <a:pt x="1772" y="2969"/>
                      <a:pt x="1513" y="2693"/>
                      <a:pt x="1372" y="2465"/>
                    </a:cubicBezTo>
                    <a:cubicBezTo>
                      <a:pt x="1233" y="2245"/>
                      <a:pt x="1160" y="1990"/>
                      <a:pt x="1160" y="1730"/>
                    </a:cubicBezTo>
                    <a:cubicBezTo>
                      <a:pt x="1160" y="1266"/>
                      <a:pt x="1349" y="1035"/>
                      <a:pt x="1729" y="1035"/>
                    </a:cubicBezTo>
                    <a:cubicBezTo>
                      <a:pt x="1917" y="1037"/>
                      <a:pt x="2057" y="1093"/>
                      <a:pt x="2154" y="1207"/>
                    </a:cubicBezTo>
                    <a:cubicBezTo>
                      <a:pt x="2250" y="1321"/>
                      <a:pt x="2299" y="1502"/>
                      <a:pt x="2299" y="1751"/>
                    </a:cubicBezTo>
                    <a:lnTo>
                      <a:pt x="2299" y="2123"/>
                    </a:lnTo>
                    <a:lnTo>
                      <a:pt x="3376" y="2123"/>
                    </a:lnTo>
                    <a:lnTo>
                      <a:pt x="3376" y="1823"/>
                    </a:lnTo>
                    <a:cubicBezTo>
                      <a:pt x="3376" y="1236"/>
                      <a:pt x="3237" y="785"/>
                      <a:pt x="2956" y="471"/>
                    </a:cubicBezTo>
                    <a:cubicBezTo>
                      <a:pt x="2677" y="157"/>
                      <a:pt x="2264"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4"/>
              <p:cNvSpPr/>
              <p:nvPr/>
            </p:nvSpPr>
            <p:spPr>
              <a:xfrm>
                <a:off x="5599313" y="1133778"/>
                <a:ext cx="71365" cy="132512"/>
              </a:xfrm>
              <a:custGeom>
                <a:avLst/>
                <a:gdLst/>
                <a:ahLst/>
                <a:cxnLst/>
                <a:rect l="l" t="t" r="r" b="b"/>
                <a:pathLst>
                  <a:path w="3904" h="7249" extrusionOk="0">
                    <a:moveTo>
                      <a:pt x="1917" y="1263"/>
                    </a:moveTo>
                    <a:lnTo>
                      <a:pt x="2424" y="4847"/>
                    </a:lnTo>
                    <a:lnTo>
                      <a:pt x="1400" y="4847"/>
                    </a:lnTo>
                    <a:lnTo>
                      <a:pt x="1896" y="1263"/>
                    </a:lnTo>
                    <a:close/>
                    <a:moveTo>
                      <a:pt x="1180" y="0"/>
                    </a:moveTo>
                    <a:lnTo>
                      <a:pt x="0" y="7248"/>
                    </a:lnTo>
                    <a:lnTo>
                      <a:pt x="1056" y="7248"/>
                    </a:lnTo>
                    <a:lnTo>
                      <a:pt x="1263" y="5829"/>
                    </a:lnTo>
                    <a:lnTo>
                      <a:pt x="2558" y="5829"/>
                    </a:lnTo>
                    <a:lnTo>
                      <a:pt x="2558" y="5810"/>
                    </a:lnTo>
                    <a:lnTo>
                      <a:pt x="2765" y="7248"/>
                    </a:lnTo>
                    <a:lnTo>
                      <a:pt x="3903" y="7248"/>
                    </a:lnTo>
                    <a:lnTo>
                      <a:pt x="27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5680714" y="1133778"/>
                <a:ext cx="61713" cy="132475"/>
              </a:xfrm>
              <a:custGeom>
                <a:avLst/>
                <a:gdLst/>
                <a:ahLst/>
                <a:cxnLst/>
                <a:rect l="l" t="t" r="r" b="b"/>
                <a:pathLst>
                  <a:path w="3376" h="7247" extrusionOk="0">
                    <a:moveTo>
                      <a:pt x="1678" y="1035"/>
                    </a:moveTo>
                    <a:cubicBezTo>
                      <a:pt x="1864" y="1035"/>
                      <a:pt x="2004" y="1088"/>
                      <a:pt x="2097" y="1191"/>
                    </a:cubicBezTo>
                    <a:cubicBezTo>
                      <a:pt x="2189" y="1295"/>
                      <a:pt x="2237" y="1470"/>
                      <a:pt x="2237" y="1719"/>
                    </a:cubicBezTo>
                    <a:lnTo>
                      <a:pt x="2237" y="2578"/>
                    </a:lnTo>
                    <a:cubicBezTo>
                      <a:pt x="2237" y="2827"/>
                      <a:pt x="2191" y="3002"/>
                      <a:pt x="2097" y="3106"/>
                    </a:cubicBezTo>
                    <a:cubicBezTo>
                      <a:pt x="2003" y="3210"/>
                      <a:pt x="1864" y="3262"/>
                      <a:pt x="1678" y="3262"/>
                    </a:cubicBezTo>
                    <a:lnTo>
                      <a:pt x="1139" y="3262"/>
                    </a:lnTo>
                    <a:lnTo>
                      <a:pt x="1139" y="1035"/>
                    </a:lnTo>
                    <a:close/>
                    <a:moveTo>
                      <a:pt x="0" y="0"/>
                    </a:moveTo>
                    <a:lnTo>
                      <a:pt x="0" y="7247"/>
                    </a:lnTo>
                    <a:lnTo>
                      <a:pt x="1139" y="7247"/>
                    </a:lnTo>
                    <a:lnTo>
                      <a:pt x="1139" y="4295"/>
                    </a:lnTo>
                    <a:lnTo>
                      <a:pt x="1678" y="4295"/>
                    </a:lnTo>
                    <a:cubicBezTo>
                      <a:pt x="2244" y="4295"/>
                      <a:pt x="2668" y="4144"/>
                      <a:pt x="2952" y="3841"/>
                    </a:cubicBezTo>
                    <a:cubicBezTo>
                      <a:pt x="3234" y="3538"/>
                      <a:pt x="3376" y="3092"/>
                      <a:pt x="3376" y="2505"/>
                    </a:cubicBezTo>
                    <a:lnTo>
                      <a:pt x="3376" y="1791"/>
                    </a:lnTo>
                    <a:cubicBezTo>
                      <a:pt x="3376" y="1204"/>
                      <a:pt x="3234" y="759"/>
                      <a:pt x="2952" y="456"/>
                    </a:cubicBezTo>
                    <a:cubicBezTo>
                      <a:pt x="2668" y="152"/>
                      <a:pt x="2244" y="0"/>
                      <a:pt x="16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5753779" y="1133778"/>
                <a:ext cx="61750" cy="132475"/>
              </a:xfrm>
              <a:custGeom>
                <a:avLst/>
                <a:gdLst/>
                <a:ahLst/>
                <a:cxnLst/>
                <a:rect l="l" t="t" r="r" b="b"/>
                <a:pathLst>
                  <a:path w="3378" h="7247" extrusionOk="0">
                    <a:moveTo>
                      <a:pt x="1679" y="1035"/>
                    </a:moveTo>
                    <a:cubicBezTo>
                      <a:pt x="1864" y="1035"/>
                      <a:pt x="2005" y="1088"/>
                      <a:pt x="2097" y="1191"/>
                    </a:cubicBezTo>
                    <a:cubicBezTo>
                      <a:pt x="2190" y="1295"/>
                      <a:pt x="2237" y="1470"/>
                      <a:pt x="2237" y="1719"/>
                    </a:cubicBezTo>
                    <a:lnTo>
                      <a:pt x="2237" y="2578"/>
                    </a:lnTo>
                    <a:cubicBezTo>
                      <a:pt x="2237" y="2827"/>
                      <a:pt x="2190" y="3002"/>
                      <a:pt x="2097" y="3106"/>
                    </a:cubicBezTo>
                    <a:cubicBezTo>
                      <a:pt x="2005" y="3210"/>
                      <a:pt x="1864" y="3262"/>
                      <a:pt x="1679" y="3262"/>
                    </a:cubicBezTo>
                    <a:lnTo>
                      <a:pt x="1140" y="3262"/>
                    </a:lnTo>
                    <a:lnTo>
                      <a:pt x="1140" y="1035"/>
                    </a:lnTo>
                    <a:close/>
                    <a:moveTo>
                      <a:pt x="0" y="0"/>
                    </a:moveTo>
                    <a:lnTo>
                      <a:pt x="2" y="7247"/>
                    </a:lnTo>
                    <a:lnTo>
                      <a:pt x="1140" y="7247"/>
                    </a:lnTo>
                    <a:lnTo>
                      <a:pt x="1140" y="4295"/>
                    </a:lnTo>
                    <a:lnTo>
                      <a:pt x="1679" y="4295"/>
                    </a:lnTo>
                    <a:cubicBezTo>
                      <a:pt x="2245" y="4295"/>
                      <a:pt x="2669" y="4144"/>
                      <a:pt x="2952" y="3841"/>
                    </a:cubicBezTo>
                    <a:cubicBezTo>
                      <a:pt x="3235" y="3538"/>
                      <a:pt x="3377" y="3092"/>
                      <a:pt x="3377" y="2505"/>
                    </a:cubicBezTo>
                    <a:lnTo>
                      <a:pt x="3377" y="1791"/>
                    </a:lnTo>
                    <a:cubicBezTo>
                      <a:pt x="3377" y="1204"/>
                      <a:pt x="3235" y="759"/>
                      <a:pt x="2952" y="456"/>
                    </a:cubicBezTo>
                    <a:cubicBezTo>
                      <a:pt x="2669" y="152"/>
                      <a:pt x="2245" y="0"/>
                      <a:pt x="16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4703703" y="845319"/>
                <a:ext cx="27457" cy="41167"/>
              </a:xfrm>
              <a:custGeom>
                <a:avLst/>
                <a:gdLst/>
                <a:ahLst/>
                <a:cxnLst/>
                <a:rect l="l" t="t" r="r" b="b"/>
                <a:pathLst>
                  <a:path w="1502" h="2252" extrusionOk="0">
                    <a:moveTo>
                      <a:pt x="750" y="232"/>
                    </a:moveTo>
                    <a:cubicBezTo>
                      <a:pt x="903" y="232"/>
                      <a:pt x="1017" y="307"/>
                      <a:pt x="1093" y="457"/>
                    </a:cubicBezTo>
                    <a:cubicBezTo>
                      <a:pt x="1170" y="605"/>
                      <a:pt x="1208" y="828"/>
                      <a:pt x="1208" y="1126"/>
                    </a:cubicBezTo>
                    <a:cubicBezTo>
                      <a:pt x="1208" y="1424"/>
                      <a:pt x="1170" y="1648"/>
                      <a:pt x="1093" y="1798"/>
                    </a:cubicBezTo>
                    <a:cubicBezTo>
                      <a:pt x="1017" y="1946"/>
                      <a:pt x="903" y="2021"/>
                      <a:pt x="750" y="2021"/>
                    </a:cubicBezTo>
                    <a:cubicBezTo>
                      <a:pt x="600" y="2021"/>
                      <a:pt x="486" y="1946"/>
                      <a:pt x="409" y="1798"/>
                    </a:cubicBezTo>
                    <a:cubicBezTo>
                      <a:pt x="334" y="1648"/>
                      <a:pt x="296" y="1424"/>
                      <a:pt x="296" y="1126"/>
                    </a:cubicBezTo>
                    <a:cubicBezTo>
                      <a:pt x="296" y="828"/>
                      <a:pt x="334" y="605"/>
                      <a:pt x="409" y="457"/>
                    </a:cubicBezTo>
                    <a:cubicBezTo>
                      <a:pt x="486" y="307"/>
                      <a:pt x="600" y="232"/>
                      <a:pt x="750" y="232"/>
                    </a:cubicBezTo>
                    <a:close/>
                    <a:moveTo>
                      <a:pt x="750" y="1"/>
                    </a:moveTo>
                    <a:cubicBezTo>
                      <a:pt x="508" y="1"/>
                      <a:pt x="321" y="96"/>
                      <a:pt x="192" y="289"/>
                    </a:cubicBezTo>
                    <a:cubicBezTo>
                      <a:pt x="65" y="481"/>
                      <a:pt x="1" y="761"/>
                      <a:pt x="1" y="1126"/>
                    </a:cubicBezTo>
                    <a:cubicBezTo>
                      <a:pt x="1" y="1493"/>
                      <a:pt x="65" y="1772"/>
                      <a:pt x="192" y="1965"/>
                    </a:cubicBezTo>
                    <a:cubicBezTo>
                      <a:pt x="321" y="2156"/>
                      <a:pt x="508" y="2252"/>
                      <a:pt x="750" y="2252"/>
                    </a:cubicBezTo>
                    <a:cubicBezTo>
                      <a:pt x="994" y="2252"/>
                      <a:pt x="1181" y="2156"/>
                      <a:pt x="1308" y="1965"/>
                    </a:cubicBezTo>
                    <a:cubicBezTo>
                      <a:pt x="1437" y="1772"/>
                      <a:pt x="1501" y="1493"/>
                      <a:pt x="1501" y="1126"/>
                    </a:cubicBezTo>
                    <a:cubicBezTo>
                      <a:pt x="1501" y="761"/>
                      <a:pt x="1437" y="481"/>
                      <a:pt x="1308" y="289"/>
                    </a:cubicBezTo>
                    <a:cubicBezTo>
                      <a:pt x="1181" y="96"/>
                      <a:pt x="994" y="1"/>
                      <a:pt x="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p:nvPr/>
            </p:nvSpPr>
            <p:spPr>
              <a:xfrm>
                <a:off x="4738215" y="845319"/>
                <a:ext cx="27383" cy="41167"/>
              </a:xfrm>
              <a:custGeom>
                <a:avLst/>
                <a:gdLst/>
                <a:ahLst/>
                <a:cxnLst/>
                <a:rect l="l" t="t" r="r" b="b"/>
                <a:pathLst>
                  <a:path w="1498" h="2252" extrusionOk="0">
                    <a:moveTo>
                      <a:pt x="725" y="232"/>
                    </a:moveTo>
                    <a:cubicBezTo>
                      <a:pt x="857" y="232"/>
                      <a:pt x="960" y="278"/>
                      <a:pt x="1037" y="369"/>
                    </a:cubicBezTo>
                    <a:cubicBezTo>
                      <a:pt x="1115" y="460"/>
                      <a:pt x="1153" y="583"/>
                      <a:pt x="1153" y="739"/>
                    </a:cubicBezTo>
                    <a:cubicBezTo>
                      <a:pt x="1153" y="895"/>
                      <a:pt x="1115" y="1019"/>
                      <a:pt x="1037" y="1109"/>
                    </a:cubicBezTo>
                    <a:cubicBezTo>
                      <a:pt x="960" y="1200"/>
                      <a:pt x="857" y="1244"/>
                      <a:pt x="725" y="1244"/>
                    </a:cubicBezTo>
                    <a:cubicBezTo>
                      <a:pt x="592" y="1244"/>
                      <a:pt x="489" y="1200"/>
                      <a:pt x="410" y="1109"/>
                    </a:cubicBezTo>
                    <a:cubicBezTo>
                      <a:pt x="334" y="1019"/>
                      <a:pt x="296" y="895"/>
                      <a:pt x="296" y="739"/>
                    </a:cubicBezTo>
                    <a:cubicBezTo>
                      <a:pt x="296" y="583"/>
                      <a:pt x="334" y="460"/>
                      <a:pt x="410" y="369"/>
                    </a:cubicBezTo>
                    <a:cubicBezTo>
                      <a:pt x="489" y="278"/>
                      <a:pt x="592" y="232"/>
                      <a:pt x="725" y="232"/>
                    </a:cubicBezTo>
                    <a:close/>
                    <a:moveTo>
                      <a:pt x="725" y="1"/>
                    </a:moveTo>
                    <a:cubicBezTo>
                      <a:pt x="506" y="1"/>
                      <a:pt x="331" y="68"/>
                      <a:pt x="198" y="202"/>
                    </a:cubicBezTo>
                    <a:cubicBezTo>
                      <a:pt x="66" y="337"/>
                      <a:pt x="1" y="516"/>
                      <a:pt x="1" y="739"/>
                    </a:cubicBezTo>
                    <a:cubicBezTo>
                      <a:pt x="1" y="967"/>
                      <a:pt x="63" y="1147"/>
                      <a:pt x="189" y="1278"/>
                    </a:cubicBezTo>
                    <a:cubicBezTo>
                      <a:pt x="316" y="1408"/>
                      <a:pt x="489" y="1474"/>
                      <a:pt x="705" y="1474"/>
                    </a:cubicBezTo>
                    <a:cubicBezTo>
                      <a:pt x="811" y="1474"/>
                      <a:pt x="906" y="1452"/>
                      <a:pt x="992" y="1407"/>
                    </a:cubicBezTo>
                    <a:cubicBezTo>
                      <a:pt x="1078" y="1364"/>
                      <a:pt x="1150" y="1298"/>
                      <a:pt x="1206" y="1216"/>
                    </a:cubicBezTo>
                    <a:lnTo>
                      <a:pt x="1206" y="1216"/>
                    </a:lnTo>
                    <a:cubicBezTo>
                      <a:pt x="1192" y="1482"/>
                      <a:pt x="1133" y="1680"/>
                      <a:pt x="1031" y="1810"/>
                    </a:cubicBezTo>
                    <a:cubicBezTo>
                      <a:pt x="929" y="1941"/>
                      <a:pt x="780" y="2005"/>
                      <a:pt x="586" y="2005"/>
                    </a:cubicBezTo>
                    <a:cubicBezTo>
                      <a:pt x="514" y="2005"/>
                      <a:pt x="439" y="1997"/>
                      <a:pt x="364" y="1978"/>
                    </a:cubicBezTo>
                    <a:cubicBezTo>
                      <a:pt x="288" y="1959"/>
                      <a:pt x="214" y="1933"/>
                      <a:pt x="139" y="1898"/>
                    </a:cubicBezTo>
                    <a:lnTo>
                      <a:pt x="139" y="2166"/>
                    </a:lnTo>
                    <a:cubicBezTo>
                      <a:pt x="221" y="2195"/>
                      <a:pt x="300" y="2217"/>
                      <a:pt x="375" y="2231"/>
                    </a:cubicBezTo>
                    <a:cubicBezTo>
                      <a:pt x="452" y="2246"/>
                      <a:pt x="525" y="2252"/>
                      <a:pt x="600" y="2252"/>
                    </a:cubicBezTo>
                    <a:cubicBezTo>
                      <a:pt x="874" y="2252"/>
                      <a:pt x="1093" y="2151"/>
                      <a:pt x="1254" y="1947"/>
                    </a:cubicBezTo>
                    <a:cubicBezTo>
                      <a:pt x="1416" y="1743"/>
                      <a:pt x="1498" y="1469"/>
                      <a:pt x="1498" y="1126"/>
                    </a:cubicBezTo>
                    <a:cubicBezTo>
                      <a:pt x="1498" y="761"/>
                      <a:pt x="1432" y="481"/>
                      <a:pt x="1299" y="289"/>
                    </a:cubicBezTo>
                    <a:cubicBezTo>
                      <a:pt x="1168" y="96"/>
                      <a:pt x="976" y="1"/>
                      <a:pt x="7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4"/>
              <p:cNvSpPr/>
              <p:nvPr/>
            </p:nvSpPr>
            <p:spPr>
              <a:xfrm>
                <a:off x="4775817" y="857567"/>
                <a:ext cx="5649" cy="28169"/>
              </a:xfrm>
              <a:custGeom>
                <a:avLst/>
                <a:gdLst/>
                <a:ahLst/>
                <a:cxnLst/>
                <a:rect l="l" t="t" r="r" b="b"/>
                <a:pathLst>
                  <a:path w="309" h="1541" extrusionOk="0">
                    <a:moveTo>
                      <a:pt x="0" y="0"/>
                    </a:moveTo>
                    <a:lnTo>
                      <a:pt x="0" y="370"/>
                    </a:lnTo>
                    <a:lnTo>
                      <a:pt x="308" y="370"/>
                    </a:lnTo>
                    <a:lnTo>
                      <a:pt x="308" y="0"/>
                    </a:lnTo>
                    <a:close/>
                    <a:moveTo>
                      <a:pt x="0" y="1171"/>
                    </a:moveTo>
                    <a:lnTo>
                      <a:pt x="0" y="1540"/>
                    </a:lnTo>
                    <a:lnTo>
                      <a:pt x="308" y="1540"/>
                    </a:lnTo>
                    <a:lnTo>
                      <a:pt x="308" y="117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4791447" y="845319"/>
                <a:ext cx="27438" cy="41167"/>
              </a:xfrm>
              <a:custGeom>
                <a:avLst/>
                <a:gdLst/>
                <a:ahLst/>
                <a:cxnLst/>
                <a:rect l="l" t="t" r="r" b="b"/>
                <a:pathLst>
                  <a:path w="1501" h="2252" extrusionOk="0">
                    <a:moveTo>
                      <a:pt x="751" y="232"/>
                    </a:moveTo>
                    <a:cubicBezTo>
                      <a:pt x="902" y="232"/>
                      <a:pt x="1017" y="307"/>
                      <a:pt x="1092" y="457"/>
                    </a:cubicBezTo>
                    <a:cubicBezTo>
                      <a:pt x="1169" y="605"/>
                      <a:pt x="1207" y="828"/>
                      <a:pt x="1207" y="1126"/>
                    </a:cubicBezTo>
                    <a:cubicBezTo>
                      <a:pt x="1207" y="1424"/>
                      <a:pt x="1169" y="1648"/>
                      <a:pt x="1092" y="1798"/>
                    </a:cubicBezTo>
                    <a:cubicBezTo>
                      <a:pt x="1017" y="1946"/>
                      <a:pt x="902" y="2021"/>
                      <a:pt x="751" y="2021"/>
                    </a:cubicBezTo>
                    <a:cubicBezTo>
                      <a:pt x="599" y="2021"/>
                      <a:pt x="485" y="1946"/>
                      <a:pt x="408" y="1798"/>
                    </a:cubicBezTo>
                    <a:cubicBezTo>
                      <a:pt x="333" y="1648"/>
                      <a:pt x="295" y="1424"/>
                      <a:pt x="295" y="1126"/>
                    </a:cubicBezTo>
                    <a:cubicBezTo>
                      <a:pt x="295" y="828"/>
                      <a:pt x="333" y="605"/>
                      <a:pt x="408" y="457"/>
                    </a:cubicBezTo>
                    <a:cubicBezTo>
                      <a:pt x="485" y="307"/>
                      <a:pt x="599" y="232"/>
                      <a:pt x="751" y="232"/>
                    </a:cubicBezTo>
                    <a:close/>
                    <a:moveTo>
                      <a:pt x="751" y="1"/>
                    </a:moveTo>
                    <a:cubicBezTo>
                      <a:pt x="507" y="1"/>
                      <a:pt x="320" y="96"/>
                      <a:pt x="191" y="289"/>
                    </a:cubicBezTo>
                    <a:cubicBezTo>
                      <a:pt x="64" y="481"/>
                      <a:pt x="0" y="761"/>
                      <a:pt x="0" y="1126"/>
                    </a:cubicBezTo>
                    <a:cubicBezTo>
                      <a:pt x="0" y="1493"/>
                      <a:pt x="64" y="1772"/>
                      <a:pt x="191" y="1965"/>
                    </a:cubicBezTo>
                    <a:cubicBezTo>
                      <a:pt x="320" y="2156"/>
                      <a:pt x="507" y="2252"/>
                      <a:pt x="751" y="2252"/>
                    </a:cubicBezTo>
                    <a:cubicBezTo>
                      <a:pt x="993" y="2252"/>
                      <a:pt x="1180" y="2156"/>
                      <a:pt x="1307" y="1965"/>
                    </a:cubicBezTo>
                    <a:cubicBezTo>
                      <a:pt x="1437" y="1772"/>
                      <a:pt x="1500" y="1493"/>
                      <a:pt x="1500" y="1126"/>
                    </a:cubicBezTo>
                    <a:cubicBezTo>
                      <a:pt x="1500" y="761"/>
                      <a:pt x="1437" y="481"/>
                      <a:pt x="1307" y="289"/>
                    </a:cubicBezTo>
                    <a:cubicBezTo>
                      <a:pt x="1180" y="96"/>
                      <a:pt x="993" y="1"/>
                      <a:pt x="7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4"/>
              <p:cNvSpPr/>
              <p:nvPr/>
            </p:nvSpPr>
            <p:spPr>
              <a:xfrm>
                <a:off x="4826709" y="846014"/>
                <a:ext cx="25720" cy="40472"/>
              </a:xfrm>
              <a:custGeom>
                <a:avLst/>
                <a:gdLst/>
                <a:ahLst/>
                <a:cxnLst/>
                <a:rect l="l" t="t" r="r" b="b"/>
                <a:pathLst>
                  <a:path w="1407" h="2214" extrusionOk="0">
                    <a:moveTo>
                      <a:pt x="93" y="1"/>
                    </a:moveTo>
                    <a:lnTo>
                      <a:pt x="93" y="1091"/>
                    </a:lnTo>
                    <a:cubicBezTo>
                      <a:pt x="174" y="1055"/>
                      <a:pt x="254" y="1028"/>
                      <a:pt x="330" y="1010"/>
                    </a:cubicBezTo>
                    <a:cubicBezTo>
                      <a:pt x="410" y="993"/>
                      <a:pt x="488" y="985"/>
                      <a:pt x="566" y="985"/>
                    </a:cubicBezTo>
                    <a:cubicBezTo>
                      <a:pt x="734" y="985"/>
                      <a:pt x="868" y="1028"/>
                      <a:pt x="965" y="1117"/>
                    </a:cubicBezTo>
                    <a:cubicBezTo>
                      <a:pt x="1064" y="1205"/>
                      <a:pt x="1111" y="1324"/>
                      <a:pt x="1111" y="1476"/>
                    </a:cubicBezTo>
                    <a:cubicBezTo>
                      <a:pt x="1111" y="1627"/>
                      <a:pt x="1064" y="1747"/>
                      <a:pt x="965" y="1834"/>
                    </a:cubicBezTo>
                    <a:cubicBezTo>
                      <a:pt x="868" y="1924"/>
                      <a:pt x="734" y="1967"/>
                      <a:pt x="566" y="1967"/>
                    </a:cubicBezTo>
                    <a:cubicBezTo>
                      <a:pt x="463" y="1967"/>
                      <a:pt x="364" y="1956"/>
                      <a:pt x="271" y="1932"/>
                    </a:cubicBezTo>
                    <a:cubicBezTo>
                      <a:pt x="179" y="1909"/>
                      <a:pt x="88" y="1874"/>
                      <a:pt x="0" y="1826"/>
                    </a:cubicBezTo>
                    <a:lnTo>
                      <a:pt x="0" y="2121"/>
                    </a:lnTo>
                    <a:cubicBezTo>
                      <a:pt x="102" y="2153"/>
                      <a:pt x="199" y="2176"/>
                      <a:pt x="294" y="2192"/>
                    </a:cubicBezTo>
                    <a:cubicBezTo>
                      <a:pt x="388" y="2208"/>
                      <a:pt x="482" y="2214"/>
                      <a:pt x="573" y="2214"/>
                    </a:cubicBezTo>
                    <a:cubicBezTo>
                      <a:pt x="837" y="2214"/>
                      <a:pt x="1041" y="2150"/>
                      <a:pt x="1188" y="2021"/>
                    </a:cubicBezTo>
                    <a:cubicBezTo>
                      <a:pt x="1333" y="1892"/>
                      <a:pt x="1406" y="1710"/>
                      <a:pt x="1406" y="1476"/>
                    </a:cubicBezTo>
                    <a:cubicBezTo>
                      <a:pt x="1406" y="1249"/>
                      <a:pt x="1335" y="1069"/>
                      <a:pt x="1193" y="937"/>
                    </a:cubicBezTo>
                    <a:cubicBezTo>
                      <a:pt x="1052" y="803"/>
                      <a:pt x="860" y="738"/>
                      <a:pt x="617" y="738"/>
                    </a:cubicBezTo>
                    <a:cubicBezTo>
                      <a:pt x="574" y="738"/>
                      <a:pt x="533" y="741"/>
                      <a:pt x="490" y="749"/>
                    </a:cubicBezTo>
                    <a:cubicBezTo>
                      <a:pt x="447" y="755"/>
                      <a:pt x="404" y="766"/>
                      <a:pt x="362" y="781"/>
                    </a:cubicBezTo>
                    <a:lnTo>
                      <a:pt x="362" y="248"/>
                    </a:lnTo>
                    <a:lnTo>
                      <a:pt x="1245" y="248"/>
                    </a:lnTo>
                    <a:lnTo>
                      <a:pt x="12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4"/>
              <p:cNvSpPr/>
              <p:nvPr/>
            </p:nvSpPr>
            <p:spPr>
              <a:xfrm>
                <a:off x="5942611" y="856799"/>
                <a:ext cx="83722" cy="38022"/>
              </a:xfrm>
              <a:custGeom>
                <a:avLst/>
                <a:gdLst/>
                <a:ahLst/>
                <a:cxnLst/>
                <a:rect l="l" t="t" r="r" b="b"/>
                <a:pathLst>
                  <a:path w="4580" h="2080" extrusionOk="0">
                    <a:moveTo>
                      <a:pt x="3197" y="317"/>
                    </a:moveTo>
                    <a:lnTo>
                      <a:pt x="313" y="321"/>
                    </a:lnTo>
                    <a:lnTo>
                      <a:pt x="316" y="1764"/>
                    </a:lnTo>
                    <a:lnTo>
                      <a:pt x="3199" y="1761"/>
                    </a:lnTo>
                    <a:lnTo>
                      <a:pt x="3197" y="317"/>
                    </a:lnTo>
                    <a:close/>
                    <a:moveTo>
                      <a:pt x="4123" y="149"/>
                    </a:moveTo>
                    <a:lnTo>
                      <a:pt x="4127" y="1925"/>
                    </a:lnTo>
                    <a:lnTo>
                      <a:pt x="161" y="1932"/>
                    </a:lnTo>
                    <a:lnTo>
                      <a:pt x="160" y="155"/>
                    </a:lnTo>
                    <a:lnTo>
                      <a:pt x="4123" y="149"/>
                    </a:lnTo>
                    <a:close/>
                    <a:moveTo>
                      <a:pt x="4053" y="1"/>
                    </a:moveTo>
                    <a:lnTo>
                      <a:pt x="227" y="7"/>
                    </a:lnTo>
                    <a:cubicBezTo>
                      <a:pt x="102" y="7"/>
                      <a:pt x="0" y="103"/>
                      <a:pt x="0" y="218"/>
                    </a:cubicBezTo>
                    <a:lnTo>
                      <a:pt x="2" y="1869"/>
                    </a:lnTo>
                    <a:cubicBezTo>
                      <a:pt x="2" y="1986"/>
                      <a:pt x="104" y="2080"/>
                      <a:pt x="232" y="2080"/>
                    </a:cubicBezTo>
                    <a:lnTo>
                      <a:pt x="4056" y="2074"/>
                    </a:lnTo>
                    <a:cubicBezTo>
                      <a:pt x="4182" y="2074"/>
                      <a:pt x="4284" y="1979"/>
                      <a:pt x="4284" y="1863"/>
                    </a:cubicBezTo>
                    <a:lnTo>
                      <a:pt x="4284" y="1525"/>
                    </a:lnTo>
                    <a:lnTo>
                      <a:pt x="4579" y="1525"/>
                    </a:lnTo>
                    <a:lnTo>
                      <a:pt x="4578" y="551"/>
                    </a:lnTo>
                    <a:lnTo>
                      <a:pt x="4283" y="552"/>
                    </a:lnTo>
                    <a:lnTo>
                      <a:pt x="4283" y="211"/>
                    </a:lnTo>
                    <a:cubicBezTo>
                      <a:pt x="4281" y="95"/>
                      <a:pt x="4179" y="1"/>
                      <a:pt x="40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54"/>
            <p:cNvGrpSpPr/>
            <p:nvPr/>
          </p:nvGrpSpPr>
          <p:grpSpPr>
            <a:xfrm>
              <a:off x="5197302" y="1087869"/>
              <a:ext cx="846802" cy="140833"/>
              <a:chOff x="4898951" y="767392"/>
              <a:chExt cx="928002" cy="154338"/>
            </a:xfrm>
          </p:grpSpPr>
          <p:sp>
            <p:nvSpPr>
              <p:cNvPr id="686" name="Google Shape;686;p54"/>
              <p:cNvSpPr/>
              <p:nvPr/>
            </p:nvSpPr>
            <p:spPr>
              <a:xfrm>
                <a:off x="4898951" y="767392"/>
                <a:ext cx="928002" cy="154338"/>
              </a:xfrm>
              <a:custGeom>
                <a:avLst/>
                <a:gdLst/>
                <a:ahLst/>
                <a:cxnLst/>
                <a:rect l="l" t="t" r="r" b="b"/>
                <a:pathLst>
                  <a:path w="50766" h="8443" extrusionOk="0">
                    <a:moveTo>
                      <a:pt x="1" y="0"/>
                    </a:moveTo>
                    <a:lnTo>
                      <a:pt x="1" y="2795"/>
                    </a:lnTo>
                    <a:cubicBezTo>
                      <a:pt x="1" y="5914"/>
                      <a:pt x="2523" y="8442"/>
                      <a:pt x="5635" y="8442"/>
                    </a:cubicBezTo>
                    <a:lnTo>
                      <a:pt x="45132" y="8442"/>
                    </a:lnTo>
                    <a:cubicBezTo>
                      <a:pt x="48243" y="8442"/>
                      <a:pt x="50765" y="5914"/>
                      <a:pt x="50765" y="2795"/>
                    </a:cubicBezTo>
                    <a:lnTo>
                      <a:pt x="50765" y="48"/>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4"/>
              <p:cNvSpPr/>
              <p:nvPr/>
            </p:nvSpPr>
            <p:spPr>
              <a:xfrm>
                <a:off x="5111127" y="830951"/>
                <a:ext cx="402690" cy="44877"/>
              </a:xfrm>
              <a:custGeom>
                <a:avLst/>
                <a:gdLst/>
                <a:ahLst/>
                <a:cxnLst/>
                <a:rect l="l" t="t" r="r" b="b"/>
                <a:pathLst>
                  <a:path w="22029" h="2455" extrusionOk="0">
                    <a:moveTo>
                      <a:pt x="1227" y="1"/>
                    </a:moveTo>
                    <a:cubicBezTo>
                      <a:pt x="551" y="2"/>
                      <a:pt x="2" y="551"/>
                      <a:pt x="1" y="1227"/>
                    </a:cubicBezTo>
                    <a:cubicBezTo>
                      <a:pt x="2" y="1904"/>
                      <a:pt x="551" y="2453"/>
                      <a:pt x="1227" y="2454"/>
                    </a:cubicBezTo>
                    <a:lnTo>
                      <a:pt x="20801" y="2454"/>
                    </a:lnTo>
                    <a:cubicBezTo>
                      <a:pt x="21478" y="2453"/>
                      <a:pt x="22027" y="1904"/>
                      <a:pt x="22028" y="1227"/>
                    </a:cubicBezTo>
                    <a:cubicBezTo>
                      <a:pt x="22025" y="551"/>
                      <a:pt x="21478" y="2"/>
                      <a:pt x="20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4"/>
              <p:cNvSpPr/>
              <p:nvPr/>
            </p:nvSpPr>
            <p:spPr>
              <a:xfrm>
                <a:off x="5540872" y="830951"/>
                <a:ext cx="46614" cy="44877"/>
              </a:xfrm>
              <a:custGeom>
                <a:avLst/>
                <a:gdLst/>
                <a:ahLst/>
                <a:cxnLst/>
                <a:rect l="l" t="t" r="r" b="b"/>
                <a:pathLst>
                  <a:path w="2550" h="2455" extrusionOk="0">
                    <a:moveTo>
                      <a:pt x="1324" y="1"/>
                    </a:moveTo>
                    <a:cubicBezTo>
                      <a:pt x="828" y="1"/>
                      <a:pt x="380" y="299"/>
                      <a:pt x="190" y="758"/>
                    </a:cubicBezTo>
                    <a:cubicBezTo>
                      <a:pt x="1" y="1217"/>
                      <a:pt x="106" y="1745"/>
                      <a:pt x="457" y="2096"/>
                    </a:cubicBezTo>
                    <a:cubicBezTo>
                      <a:pt x="691" y="2330"/>
                      <a:pt x="1004" y="2455"/>
                      <a:pt x="1323" y="2455"/>
                    </a:cubicBezTo>
                    <a:cubicBezTo>
                      <a:pt x="1481" y="2455"/>
                      <a:pt x="1641" y="2424"/>
                      <a:pt x="1793" y="2360"/>
                    </a:cubicBezTo>
                    <a:cubicBezTo>
                      <a:pt x="2252" y="2171"/>
                      <a:pt x="2550" y="1724"/>
                      <a:pt x="2550" y="1227"/>
                    </a:cubicBezTo>
                    <a:cubicBezTo>
                      <a:pt x="2550" y="549"/>
                      <a:pt x="2002" y="1"/>
                      <a:pt x="1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 name="Google Shape;689;p54"/>
          <p:cNvGrpSpPr/>
          <p:nvPr/>
        </p:nvGrpSpPr>
        <p:grpSpPr>
          <a:xfrm>
            <a:off x="6631908" y="1038979"/>
            <a:ext cx="1676507" cy="3390745"/>
            <a:chOff x="6631908" y="1038979"/>
            <a:chExt cx="1676507" cy="3390745"/>
          </a:xfrm>
        </p:grpSpPr>
        <p:grpSp>
          <p:nvGrpSpPr>
            <p:cNvPr id="690" name="Google Shape;690;p54"/>
            <p:cNvGrpSpPr/>
            <p:nvPr/>
          </p:nvGrpSpPr>
          <p:grpSpPr>
            <a:xfrm>
              <a:off x="6631908" y="1038979"/>
              <a:ext cx="1676507" cy="3390745"/>
              <a:chOff x="6471123" y="713813"/>
              <a:chExt cx="1837268" cy="3715885"/>
            </a:xfrm>
          </p:grpSpPr>
          <p:sp>
            <p:nvSpPr>
              <p:cNvPr id="691" name="Google Shape;691;p54"/>
              <p:cNvSpPr/>
              <p:nvPr/>
            </p:nvSpPr>
            <p:spPr>
              <a:xfrm>
                <a:off x="6471123" y="713813"/>
                <a:ext cx="1837268" cy="3715885"/>
              </a:xfrm>
              <a:custGeom>
                <a:avLst/>
                <a:gdLst/>
                <a:ahLst/>
                <a:cxnLst/>
                <a:rect l="l" t="t" r="r" b="b"/>
                <a:pathLst>
                  <a:path w="100507" h="203276" extrusionOk="0">
                    <a:moveTo>
                      <a:pt x="16435" y="1"/>
                    </a:moveTo>
                    <a:lnTo>
                      <a:pt x="84072" y="1"/>
                    </a:lnTo>
                    <a:cubicBezTo>
                      <a:pt x="93176" y="1"/>
                      <a:pt x="100506" y="7332"/>
                      <a:pt x="100506" y="16437"/>
                    </a:cubicBezTo>
                    <a:lnTo>
                      <a:pt x="100506" y="186841"/>
                    </a:lnTo>
                    <a:cubicBezTo>
                      <a:pt x="100506" y="195946"/>
                      <a:pt x="93176" y="203275"/>
                      <a:pt x="84072" y="203275"/>
                    </a:cubicBezTo>
                    <a:lnTo>
                      <a:pt x="16435" y="203275"/>
                    </a:lnTo>
                    <a:cubicBezTo>
                      <a:pt x="7330" y="203275"/>
                      <a:pt x="1" y="195946"/>
                      <a:pt x="1" y="186841"/>
                    </a:cubicBezTo>
                    <a:lnTo>
                      <a:pt x="1" y="16437"/>
                    </a:lnTo>
                    <a:cubicBezTo>
                      <a:pt x="1" y="7332"/>
                      <a:pt x="7330" y="1"/>
                      <a:pt x="16435"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4"/>
              <p:cNvSpPr/>
              <p:nvPr/>
            </p:nvSpPr>
            <p:spPr>
              <a:xfrm>
                <a:off x="6925765" y="767392"/>
                <a:ext cx="927984" cy="154338"/>
              </a:xfrm>
              <a:custGeom>
                <a:avLst/>
                <a:gdLst/>
                <a:ahLst/>
                <a:cxnLst/>
                <a:rect l="l" t="t" r="r" b="b"/>
                <a:pathLst>
                  <a:path w="50765" h="8443" extrusionOk="0">
                    <a:moveTo>
                      <a:pt x="0" y="0"/>
                    </a:moveTo>
                    <a:lnTo>
                      <a:pt x="0" y="2795"/>
                    </a:lnTo>
                    <a:cubicBezTo>
                      <a:pt x="0" y="5914"/>
                      <a:pt x="2522" y="8442"/>
                      <a:pt x="5633" y="8442"/>
                    </a:cubicBezTo>
                    <a:lnTo>
                      <a:pt x="45130" y="8442"/>
                    </a:lnTo>
                    <a:cubicBezTo>
                      <a:pt x="48243" y="8442"/>
                      <a:pt x="50765" y="5914"/>
                      <a:pt x="50765" y="2795"/>
                    </a:cubicBezTo>
                    <a:lnTo>
                      <a:pt x="50765" y="48"/>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4"/>
              <p:cNvSpPr/>
              <p:nvPr/>
            </p:nvSpPr>
            <p:spPr>
              <a:xfrm>
                <a:off x="7151577" y="830951"/>
                <a:ext cx="402690" cy="44877"/>
              </a:xfrm>
              <a:custGeom>
                <a:avLst/>
                <a:gdLst/>
                <a:ahLst/>
                <a:cxnLst/>
                <a:rect l="l" t="t" r="r" b="b"/>
                <a:pathLst>
                  <a:path w="22029" h="2455" extrusionOk="0">
                    <a:moveTo>
                      <a:pt x="1226" y="1"/>
                    </a:moveTo>
                    <a:cubicBezTo>
                      <a:pt x="549" y="2"/>
                      <a:pt x="2" y="551"/>
                      <a:pt x="0" y="1227"/>
                    </a:cubicBezTo>
                    <a:cubicBezTo>
                      <a:pt x="2" y="1904"/>
                      <a:pt x="549" y="2453"/>
                      <a:pt x="1226" y="2454"/>
                    </a:cubicBezTo>
                    <a:lnTo>
                      <a:pt x="20800" y="2454"/>
                    </a:lnTo>
                    <a:cubicBezTo>
                      <a:pt x="21478" y="2453"/>
                      <a:pt x="22025" y="1904"/>
                      <a:pt x="22028" y="1227"/>
                    </a:cubicBezTo>
                    <a:cubicBezTo>
                      <a:pt x="22025" y="551"/>
                      <a:pt x="21478" y="2"/>
                      <a:pt x="208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4"/>
              <p:cNvSpPr/>
              <p:nvPr/>
            </p:nvSpPr>
            <p:spPr>
              <a:xfrm>
                <a:off x="7581322" y="830951"/>
                <a:ext cx="46614" cy="44859"/>
              </a:xfrm>
              <a:custGeom>
                <a:avLst/>
                <a:gdLst/>
                <a:ahLst/>
                <a:cxnLst/>
                <a:rect l="l" t="t" r="r" b="b"/>
                <a:pathLst>
                  <a:path w="2550" h="2454" extrusionOk="0">
                    <a:moveTo>
                      <a:pt x="1324" y="1"/>
                    </a:moveTo>
                    <a:cubicBezTo>
                      <a:pt x="828" y="1"/>
                      <a:pt x="380" y="299"/>
                      <a:pt x="190" y="758"/>
                    </a:cubicBezTo>
                    <a:cubicBezTo>
                      <a:pt x="0" y="1216"/>
                      <a:pt x="106" y="1743"/>
                      <a:pt x="456" y="2094"/>
                    </a:cubicBezTo>
                    <a:cubicBezTo>
                      <a:pt x="691" y="2329"/>
                      <a:pt x="1005" y="2454"/>
                      <a:pt x="1324" y="2454"/>
                    </a:cubicBezTo>
                    <a:cubicBezTo>
                      <a:pt x="1482" y="2454"/>
                      <a:pt x="1641" y="2423"/>
                      <a:pt x="1792" y="2360"/>
                    </a:cubicBezTo>
                    <a:cubicBezTo>
                      <a:pt x="2252" y="2171"/>
                      <a:pt x="2550" y="1724"/>
                      <a:pt x="2550" y="1227"/>
                    </a:cubicBezTo>
                    <a:cubicBezTo>
                      <a:pt x="2550" y="549"/>
                      <a:pt x="2001" y="1"/>
                      <a:pt x="1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54"/>
            <p:cNvGrpSpPr/>
            <p:nvPr/>
          </p:nvGrpSpPr>
          <p:grpSpPr>
            <a:xfrm>
              <a:off x="6727971" y="1120947"/>
              <a:ext cx="1486566" cy="3225542"/>
              <a:chOff x="6576397" y="803641"/>
              <a:chExt cx="1629114" cy="3534840"/>
            </a:xfrm>
          </p:grpSpPr>
          <p:sp>
            <p:nvSpPr>
              <p:cNvPr id="696" name="Google Shape;696;p54"/>
              <p:cNvSpPr/>
              <p:nvPr/>
            </p:nvSpPr>
            <p:spPr>
              <a:xfrm>
                <a:off x="6576397" y="803641"/>
                <a:ext cx="1626719" cy="3534840"/>
              </a:xfrm>
              <a:custGeom>
                <a:avLst/>
                <a:gdLst/>
                <a:ahLst/>
                <a:cxnLst/>
                <a:rect l="l" t="t" r="r" b="b"/>
                <a:pathLst>
                  <a:path w="88989" h="193372" extrusionOk="0">
                    <a:moveTo>
                      <a:pt x="12961" y="1"/>
                    </a:moveTo>
                    <a:cubicBezTo>
                      <a:pt x="5782" y="1"/>
                      <a:pt x="1" y="5782"/>
                      <a:pt x="1" y="12963"/>
                    </a:cubicBezTo>
                    <a:lnTo>
                      <a:pt x="1" y="180410"/>
                    </a:lnTo>
                    <a:cubicBezTo>
                      <a:pt x="1" y="187590"/>
                      <a:pt x="5782" y="193371"/>
                      <a:pt x="12961" y="193371"/>
                    </a:cubicBezTo>
                    <a:lnTo>
                      <a:pt x="76028" y="193371"/>
                    </a:lnTo>
                    <a:cubicBezTo>
                      <a:pt x="83207" y="193371"/>
                      <a:pt x="88989" y="187590"/>
                      <a:pt x="88989" y="180410"/>
                    </a:cubicBezTo>
                    <a:lnTo>
                      <a:pt x="88989" y="12963"/>
                    </a:lnTo>
                    <a:cubicBezTo>
                      <a:pt x="88989" y="5782"/>
                      <a:pt x="83207" y="1"/>
                      <a:pt x="76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6578810" y="803696"/>
                <a:ext cx="1626701" cy="1768115"/>
              </a:xfrm>
              <a:custGeom>
                <a:avLst/>
                <a:gdLst/>
                <a:ahLst/>
                <a:cxnLst/>
                <a:rect l="l" t="t" r="r" b="b"/>
                <a:pathLst>
                  <a:path w="88988" h="96724" extrusionOk="0">
                    <a:moveTo>
                      <a:pt x="12961" y="1"/>
                    </a:moveTo>
                    <a:cubicBezTo>
                      <a:pt x="5804" y="1"/>
                      <a:pt x="1" y="5798"/>
                      <a:pt x="1" y="12957"/>
                    </a:cubicBezTo>
                    <a:lnTo>
                      <a:pt x="1" y="79487"/>
                    </a:lnTo>
                    <a:cubicBezTo>
                      <a:pt x="11998" y="90210"/>
                      <a:pt x="27831" y="96724"/>
                      <a:pt x="45179" y="96724"/>
                    </a:cubicBezTo>
                    <a:cubicBezTo>
                      <a:pt x="61878" y="96724"/>
                      <a:pt x="77168" y="90686"/>
                      <a:pt x="88987" y="80683"/>
                    </a:cubicBezTo>
                    <a:lnTo>
                      <a:pt x="88987" y="12957"/>
                    </a:lnTo>
                    <a:cubicBezTo>
                      <a:pt x="88987" y="5798"/>
                      <a:pt x="83185" y="1"/>
                      <a:pt x="760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7210713" y="1419165"/>
                <a:ext cx="362895" cy="492079"/>
              </a:xfrm>
              <a:custGeom>
                <a:avLst/>
                <a:gdLst/>
                <a:ahLst/>
                <a:cxnLst/>
                <a:rect l="l" t="t" r="r" b="b"/>
                <a:pathLst>
                  <a:path w="19852" h="26919" extrusionOk="0">
                    <a:moveTo>
                      <a:pt x="9927" y="589"/>
                    </a:moveTo>
                    <a:cubicBezTo>
                      <a:pt x="11477" y="589"/>
                      <a:pt x="12736" y="1850"/>
                      <a:pt x="12736" y="3399"/>
                    </a:cubicBezTo>
                    <a:cubicBezTo>
                      <a:pt x="12736" y="4605"/>
                      <a:pt x="11971" y="5633"/>
                      <a:pt x="10901" y="6030"/>
                    </a:cubicBezTo>
                    <a:lnTo>
                      <a:pt x="10901" y="5201"/>
                    </a:lnTo>
                    <a:lnTo>
                      <a:pt x="11430" y="5201"/>
                    </a:lnTo>
                    <a:lnTo>
                      <a:pt x="11430" y="3250"/>
                    </a:lnTo>
                    <a:lnTo>
                      <a:pt x="8422" y="3250"/>
                    </a:lnTo>
                    <a:lnTo>
                      <a:pt x="8422" y="5201"/>
                    </a:lnTo>
                    <a:lnTo>
                      <a:pt x="8953" y="5201"/>
                    </a:lnTo>
                    <a:lnTo>
                      <a:pt x="8953" y="6030"/>
                    </a:lnTo>
                    <a:cubicBezTo>
                      <a:pt x="7883" y="5633"/>
                      <a:pt x="7118" y="4605"/>
                      <a:pt x="7118" y="3399"/>
                    </a:cubicBezTo>
                    <a:cubicBezTo>
                      <a:pt x="7118" y="1850"/>
                      <a:pt x="8377" y="589"/>
                      <a:pt x="9927" y="589"/>
                    </a:cubicBezTo>
                    <a:close/>
                    <a:moveTo>
                      <a:pt x="9641" y="9024"/>
                    </a:moveTo>
                    <a:lnTo>
                      <a:pt x="9641" y="10419"/>
                    </a:lnTo>
                    <a:lnTo>
                      <a:pt x="10211" y="10419"/>
                    </a:lnTo>
                    <a:lnTo>
                      <a:pt x="10211" y="9024"/>
                    </a:lnTo>
                    <a:close/>
                    <a:moveTo>
                      <a:pt x="6186" y="9951"/>
                    </a:moveTo>
                    <a:lnTo>
                      <a:pt x="5694" y="10236"/>
                    </a:lnTo>
                    <a:lnTo>
                      <a:pt x="6392" y="11443"/>
                    </a:lnTo>
                    <a:lnTo>
                      <a:pt x="6885" y="11159"/>
                    </a:lnTo>
                    <a:lnTo>
                      <a:pt x="6186" y="9951"/>
                    </a:lnTo>
                    <a:close/>
                    <a:moveTo>
                      <a:pt x="13667" y="9951"/>
                    </a:moveTo>
                    <a:lnTo>
                      <a:pt x="12969" y="11158"/>
                    </a:lnTo>
                    <a:lnTo>
                      <a:pt x="13462" y="11443"/>
                    </a:lnTo>
                    <a:lnTo>
                      <a:pt x="14160" y="10236"/>
                    </a:lnTo>
                    <a:lnTo>
                      <a:pt x="13667" y="9951"/>
                    </a:lnTo>
                    <a:close/>
                    <a:moveTo>
                      <a:pt x="3164" y="12766"/>
                    </a:moveTo>
                    <a:lnTo>
                      <a:pt x="2880" y="13257"/>
                    </a:lnTo>
                    <a:lnTo>
                      <a:pt x="4087" y="13956"/>
                    </a:lnTo>
                    <a:lnTo>
                      <a:pt x="4372" y="13463"/>
                    </a:lnTo>
                    <a:lnTo>
                      <a:pt x="3164" y="12766"/>
                    </a:lnTo>
                    <a:close/>
                    <a:moveTo>
                      <a:pt x="16690" y="12765"/>
                    </a:moveTo>
                    <a:lnTo>
                      <a:pt x="15482" y="13463"/>
                    </a:lnTo>
                    <a:lnTo>
                      <a:pt x="15765" y="13956"/>
                    </a:lnTo>
                    <a:lnTo>
                      <a:pt x="16974" y="13257"/>
                    </a:lnTo>
                    <a:lnTo>
                      <a:pt x="16690" y="12765"/>
                    </a:lnTo>
                    <a:close/>
                    <a:moveTo>
                      <a:pt x="1953" y="16714"/>
                    </a:moveTo>
                    <a:lnTo>
                      <a:pt x="1953" y="17282"/>
                    </a:lnTo>
                    <a:lnTo>
                      <a:pt x="3349" y="17282"/>
                    </a:lnTo>
                    <a:lnTo>
                      <a:pt x="3349" y="16714"/>
                    </a:lnTo>
                    <a:close/>
                    <a:moveTo>
                      <a:pt x="16505" y="16714"/>
                    </a:moveTo>
                    <a:lnTo>
                      <a:pt x="16505" y="17283"/>
                    </a:lnTo>
                    <a:lnTo>
                      <a:pt x="17900" y="17283"/>
                    </a:lnTo>
                    <a:lnTo>
                      <a:pt x="17900" y="16714"/>
                    </a:lnTo>
                    <a:close/>
                    <a:moveTo>
                      <a:pt x="9927" y="16370"/>
                    </a:moveTo>
                    <a:cubicBezTo>
                      <a:pt x="10007" y="16370"/>
                      <a:pt x="10087" y="16386"/>
                      <a:pt x="10164" y="16418"/>
                    </a:cubicBezTo>
                    <a:cubicBezTo>
                      <a:pt x="10396" y="16515"/>
                      <a:pt x="10547" y="16741"/>
                      <a:pt x="10547" y="16991"/>
                    </a:cubicBezTo>
                    <a:cubicBezTo>
                      <a:pt x="10547" y="17334"/>
                      <a:pt x="10270" y="17612"/>
                      <a:pt x="9927" y="17612"/>
                    </a:cubicBezTo>
                    <a:cubicBezTo>
                      <a:pt x="9677" y="17612"/>
                      <a:pt x="9450" y="17460"/>
                      <a:pt x="9353" y="17229"/>
                    </a:cubicBezTo>
                    <a:cubicBezTo>
                      <a:pt x="9257" y="16998"/>
                      <a:pt x="9310" y="16730"/>
                      <a:pt x="9488" y="16553"/>
                    </a:cubicBezTo>
                    <a:cubicBezTo>
                      <a:pt x="9607" y="16434"/>
                      <a:pt x="9765" y="16370"/>
                      <a:pt x="9927" y="16370"/>
                    </a:cubicBezTo>
                    <a:close/>
                    <a:moveTo>
                      <a:pt x="14865" y="13521"/>
                    </a:moveTo>
                    <a:lnTo>
                      <a:pt x="11324" y="15472"/>
                    </a:lnTo>
                    <a:cubicBezTo>
                      <a:pt x="10926" y="15106"/>
                      <a:pt x="10420" y="14922"/>
                      <a:pt x="9912" y="14922"/>
                    </a:cubicBezTo>
                    <a:cubicBezTo>
                      <a:pt x="9451" y="14922"/>
                      <a:pt x="8989" y="15074"/>
                      <a:pt x="8607" y="15383"/>
                    </a:cubicBezTo>
                    <a:cubicBezTo>
                      <a:pt x="7805" y="16030"/>
                      <a:pt x="7598" y="17167"/>
                      <a:pt x="8120" y="18057"/>
                    </a:cubicBezTo>
                    <a:cubicBezTo>
                      <a:pt x="8504" y="18708"/>
                      <a:pt x="9196" y="19083"/>
                      <a:pt x="9915" y="19083"/>
                    </a:cubicBezTo>
                    <a:cubicBezTo>
                      <a:pt x="10175" y="19083"/>
                      <a:pt x="10440" y="19033"/>
                      <a:pt x="10694" y="18930"/>
                    </a:cubicBezTo>
                    <a:cubicBezTo>
                      <a:pt x="11650" y="18544"/>
                      <a:pt x="12178" y="17516"/>
                      <a:pt x="11936" y="16513"/>
                    </a:cubicBezTo>
                    <a:lnTo>
                      <a:pt x="15368" y="14375"/>
                    </a:lnTo>
                    <a:lnTo>
                      <a:pt x="14865" y="13521"/>
                    </a:lnTo>
                    <a:close/>
                    <a:moveTo>
                      <a:pt x="4088" y="20042"/>
                    </a:moveTo>
                    <a:lnTo>
                      <a:pt x="2880" y="20738"/>
                    </a:lnTo>
                    <a:lnTo>
                      <a:pt x="3164" y="21231"/>
                    </a:lnTo>
                    <a:lnTo>
                      <a:pt x="4372" y="20534"/>
                    </a:lnTo>
                    <a:lnTo>
                      <a:pt x="4088" y="20042"/>
                    </a:lnTo>
                    <a:close/>
                    <a:moveTo>
                      <a:pt x="15765" y="20042"/>
                    </a:moveTo>
                    <a:lnTo>
                      <a:pt x="15482" y="20534"/>
                    </a:lnTo>
                    <a:lnTo>
                      <a:pt x="16690" y="21233"/>
                    </a:lnTo>
                    <a:lnTo>
                      <a:pt x="16974" y="20740"/>
                    </a:lnTo>
                    <a:lnTo>
                      <a:pt x="15765" y="20042"/>
                    </a:lnTo>
                    <a:close/>
                    <a:moveTo>
                      <a:pt x="13463" y="22569"/>
                    </a:moveTo>
                    <a:lnTo>
                      <a:pt x="12971" y="22854"/>
                    </a:lnTo>
                    <a:lnTo>
                      <a:pt x="13667" y="24061"/>
                    </a:lnTo>
                    <a:lnTo>
                      <a:pt x="14160" y="23777"/>
                    </a:lnTo>
                    <a:lnTo>
                      <a:pt x="13463" y="22569"/>
                    </a:lnTo>
                    <a:close/>
                    <a:moveTo>
                      <a:pt x="6392" y="22570"/>
                    </a:moveTo>
                    <a:lnTo>
                      <a:pt x="5694" y="23777"/>
                    </a:lnTo>
                    <a:lnTo>
                      <a:pt x="6186" y="24063"/>
                    </a:lnTo>
                    <a:lnTo>
                      <a:pt x="6885" y="22854"/>
                    </a:lnTo>
                    <a:lnTo>
                      <a:pt x="6392" y="22570"/>
                    </a:lnTo>
                    <a:close/>
                    <a:moveTo>
                      <a:pt x="9641" y="23594"/>
                    </a:moveTo>
                    <a:lnTo>
                      <a:pt x="9641" y="24989"/>
                    </a:lnTo>
                    <a:lnTo>
                      <a:pt x="10211" y="24989"/>
                    </a:lnTo>
                    <a:lnTo>
                      <a:pt x="10211" y="23594"/>
                    </a:lnTo>
                    <a:close/>
                    <a:moveTo>
                      <a:pt x="9927" y="8513"/>
                    </a:moveTo>
                    <a:cubicBezTo>
                      <a:pt x="14603" y="8513"/>
                      <a:pt x="18406" y="12317"/>
                      <a:pt x="18406" y="16991"/>
                    </a:cubicBezTo>
                    <a:cubicBezTo>
                      <a:pt x="18406" y="21666"/>
                      <a:pt x="14602" y="25470"/>
                      <a:pt x="9927" y="25470"/>
                    </a:cubicBezTo>
                    <a:cubicBezTo>
                      <a:pt x="5252" y="25470"/>
                      <a:pt x="1448" y="21666"/>
                      <a:pt x="1448" y="16991"/>
                    </a:cubicBezTo>
                    <a:cubicBezTo>
                      <a:pt x="1448" y="12317"/>
                      <a:pt x="5252" y="8513"/>
                      <a:pt x="9927" y="8513"/>
                    </a:cubicBezTo>
                    <a:close/>
                    <a:moveTo>
                      <a:pt x="9927" y="0"/>
                    </a:moveTo>
                    <a:cubicBezTo>
                      <a:pt x="8053" y="0"/>
                      <a:pt x="6528" y="1524"/>
                      <a:pt x="6528" y="3399"/>
                    </a:cubicBezTo>
                    <a:cubicBezTo>
                      <a:pt x="6528" y="4935"/>
                      <a:pt x="7553" y="6234"/>
                      <a:pt x="8954" y="6654"/>
                    </a:cubicBezTo>
                    <a:lnTo>
                      <a:pt x="8954" y="7114"/>
                    </a:lnTo>
                    <a:cubicBezTo>
                      <a:pt x="7521" y="7255"/>
                      <a:pt x="6135" y="7706"/>
                      <a:pt x="4897" y="8439"/>
                    </a:cubicBezTo>
                    <a:lnTo>
                      <a:pt x="4635" y="8026"/>
                    </a:lnTo>
                    <a:lnTo>
                      <a:pt x="4954" y="7825"/>
                    </a:lnTo>
                    <a:lnTo>
                      <a:pt x="3822" y="6035"/>
                    </a:lnTo>
                    <a:lnTo>
                      <a:pt x="2009" y="7181"/>
                    </a:lnTo>
                    <a:lnTo>
                      <a:pt x="3143" y="8970"/>
                    </a:lnTo>
                    <a:lnTo>
                      <a:pt x="3462" y="8769"/>
                    </a:lnTo>
                    <a:lnTo>
                      <a:pt x="3752" y="9228"/>
                    </a:lnTo>
                    <a:cubicBezTo>
                      <a:pt x="1467" y="11048"/>
                      <a:pt x="0" y="13852"/>
                      <a:pt x="0" y="16991"/>
                    </a:cubicBezTo>
                    <a:cubicBezTo>
                      <a:pt x="0" y="22465"/>
                      <a:pt x="4452" y="26918"/>
                      <a:pt x="9925" y="26918"/>
                    </a:cubicBezTo>
                    <a:cubicBezTo>
                      <a:pt x="15399" y="26918"/>
                      <a:pt x="19852" y="22465"/>
                      <a:pt x="19852" y="16991"/>
                    </a:cubicBezTo>
                    <a:cubicBezTo>
                      <a:pt x="19852" y="13862"/>
                      <a:pt x="18395" y="11067"/>
                      <a:pt x="16126" y="9246"/>
                    </a:cubicBezTo>
                    <a:lnTo>
                      <a:pt x="16376" y="8859"/>
                    </a:lnTo>
                    <a:lnTo>
                      <a:pt x="16693" y="9063"/>
                    </a:lnTo>
                    <a:lnTo>
                      <a:pt x="17843" y="7283"/>
                    </a:lnTo>
                    <a:lnTo>
                      <a:pt x="16043" y="6121"/>
                    </a:lnTo>
                    <a:lnTo>
                      <a:pt x="14893" y="7900"/>
                    </a:lnTo>
                    <a:lnTo>
                      <a:pt x="15211" y="8104"/>
                    </a:lnTo>
                    <a:lnTo>
                      <a:pt x="14984" y="8455"/>
                    </a:lnTo>
                    <a:cubicBezTo>
                      <a:pt x="13739" y="7712"/>
                      <a:pt x="12344" y="7255"/>
                      <a:pt x="10901" y="7114"/>
                    </a:cubicBezTo>
                    <a:lnTo>
                      <a:pt x="10901" y="6654"/>
                    </a:lnTo>
                    <a:cubicBezTo>
                      <a:pt x="12301" y="6234"/>
                      <a:pt x="13326" y="4935"/>
                      <a:pt x="13326" y="3399"/>
                    </a:cubicBezTo>
                    <a:cubicBezTo>
                      <a:pt x="13326" y="1526"/>
                      <a:pt x="11802" y="0"/>
                      <a:pt x="9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7167280" y="1163355"/>
                <a:ext cx="56796" cy="132512"/>
              </a:xfrm>
              <a:custGeom>
                <a:avLst/>
                <a:gdLst/>
                <a:ahLst/>
                <a:cxnLst/>
                <a:rect l="l" t="t" r="r" b="b"/>
                <a:pathLst>
                  <a:path w="3107" h="7249" extrusionOk="0">
                    <a:moveTo>
                      <a:pt x="1" y="0"/>
                    </a:moveTo>
                    <a:lnTo>
                      <a:pt x="1" y="7248"/>
                    </a:lnTo>
                    <a:lnTo>
                      <a:pt x="3107" y="7248"/>
                    </a:lnTo>
                    <a:lnTo>
                      <a:pt x="3107" y="6212"/>
                    </a:lnTo>
                    <a:lnTo>
                      <a:pt x="1139" y="6212"/>
                    </a:lnTo>
                    <a:lnTo>
                      <a:pt x="1139" y="3986"/>
                    </a:lnTo>
                    <a:lnTo>
                      <a:pt x="2703" y="3986"/>
                    </a:lnTo>
                    <a:lnTo>
                      <a:pt x="2703" y="2950"/>
                    </a:lnTo>
                    <a:lnTo>
                      <a:pt x="1139" y="2950"/>
                    </a:lnTo>
                    <a:lnTo>
                      <a:pt x="1139" y="1037"/>
                    </a:lnTo>
                    <a:lnTo>
                      <a:pt x="3107" y="1037"/>
                    </a:lnTo>
                    <a:lnTo>
                      <a:pt x="31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4"/>
              <p:cNvSpPr/>
              <p:nvPr/>
            </p:nvSpPr>
            <p:spPr>
              <a:xfrm>
                <a:off x="7230712" y="1163355"/>
                <a:ext cx="72700" cy="132512"/>
              </a:xfrm>
              <a:custGeom>
                <a:avLst/>
                <a:gdLst/>
                <a:ahLst/>
                <a:cxnLst/>
                <a:rect l="l" t="t" r="r" b="b"/>
                <a:pathLst>
                  <a:path w="3977" h="7249" extrusionOk="0">
                    <a:moveTo>
                      <a:pt x="62" y="0"/>
                    </a:moveTo>
                    <a:lnTo>
                      <a:pt x="1314" y="3540"/>
                    </a:lnTo>
                    <a:lnTo>
                      <a:pt x="0" y="7248"/>
                    </a:lnTo>
                    <a:lnTo>
                      <a:pt x="1076" y="7248"/>
                    </a:lnTo>
                    <a:lnTo>
                      <a:pt x="1926" y="4721"/>
                    </a:lnTo>
                    <a:lnTo>
                      <a:pt x="1945" y="4721"/>
                    </a:lnTo>
                    <a:lnTo>
                      <a:pt x="2774" y="7248"/>
                    </a:lnTo>
                    <a:lnTo>
                      <a:pt x="3976" y="7248"/>
                    </a:lnTo>
                    <a:lnTo>
                      <a:pt x="2661" y="3542"/>
                    </a:lnTo>
                    <a:lnTo>
                      <a:pt x="3914" y="0"/>
                    </a:lnTo>
                    <a:lnTo>
                      <a:pt x="2836" y="0"/>
                    </a:lnTo>
                    <a:lnTo>
                      <a:pt x="2050" y="2339"/>
                    </a:lnTo>
                    <a:lnTo>
                      <a:pt x="2028" y="2339"/>
                    </a:lnTo>
                    <a:lnTo>
                      <a:pt x="12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4"/>
              <p:cNvSpPr/>
              <p:nvPr/>
            </p:nvSpPr>
            <p:spPr>
              <a:xfrm>
                <a:off x="7313209" y="1163355"/>
                <a:ext cx="56796" cy="132512"/>
              </a:xfrm>
              <a:custGeom>
                <a:avLst/>
                <a:gdLst/>
                <a:ahLst/>
                <a:cxnLst/>
                <a:rect l="l" t="t" r="r" b="b"/>
                <a:pathLst>
                  <a:path w="3107" h="7249" extrusionOk="0">
                    <a:moveTo>
                      <a:pt x="1" y="0"/>
                    </a:moveTo>
                    <a:lnTo>
                      <a:pt x="1" y="7248"/>
                    </a:lnTo>
                    <a:lnTo>
                      <a:pt x="3107" y="7248"/>
                    </a:lnTo>
                    <a:lnTo>
                      <a:pt x="3107" y="6212"/>
                    </a:lnTo>
                    <a:lnTo>
                      <a:pt x="1141" y="6212"/>
                    </a:lnTo>
                    <a:lnTo>
                      <a:pt x="1141" y="3986"/>
                    </a:lnTo>
                    <a:lnTo>
                      <a:pt x="2703" y="3986"/>
                    </a:lnTo>
                    <a:lnTo>
                      <a:pt x="2703" y="2950"/>
                    </a:lnTo>
                    <a:lnTo>
                      <a:pt x="1141" y="2950"/>
                    </a:lnTo>
                    <a:lnTo>
                      <a:pt x="1141" y="1037"/>
                    </a:lnTo>
                    <a:lnTo>
                      <a:pt x="3107" y="1037"/>
                    </a:lnTo>
                    <a:lnTo>
                      <a:pt x="31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4"/>
              <p:cNvSpPr/>
              <p:nvPr/>
            </p:nvSpPr>
            <p:spPr>
              <a:xfrm>
                <a:off x="7381942" y="1163355"/>
                <a:ext cx="64163" cy="132512"/>
              </a:xfrm>
              <a:custGeom>
                <a:avLst/>
                <a:gdLst/>
                <a:ahLst/>
                <a:cxnLst/>
                <a:rect l="l" t="t" r="r" b="b"/>
                <a:pathLst>
                  <a:path w="3510" h="7249" extrusionOk="0">
                    <a:moveTo>
                      <a:pt x="1657" y="1035"/>
                    </a:moveTo>
                    <a:cubicBezTo>
                      <a:pt x="1858" y="1035"/>
                      <a:pt x="2004" y="1094"/>
                      <a:pt x="2097" y="1211"/>
                    </a:cubicBezTo>
                    <a:cubicBezTo>
                      <a:pt x="2189" y="1329"/>
                      <a:pt x="2236" y="1518"/>
                      <a:pt x="2236" y="1781"/>
                    </a:cubicBezTo>
                    <a:lnTo>
                      <a:pt x="2236" y="2339"/>
                    </a:lnTo>
                    <a:cubicBezTo>
                      <a:pt x="2236" y="2617"/>
                      <a:pt x="2180" y="2813"/>
                      <a:pt x="2065" y="2931"/>
                    </a:cubicBezTo>
                    <a:cubicBezTo>
                      <a:pt x="1952" y="3047"/>
                      <a:pt x="1781" y="3106"/>
                      <a:pt x="1553" y="3106"/>
                    </a:cubicBezTo>
                    <a:lnTo>
                      <a:pt x="1139" y="3106"/>
                    </a:lnTo>
                    <a:lnTo>
                      <a:pt x="1139" y="1035"/>
                    </a:lnTo>
                    <a:close/>
                    <a:moveTo>
                      <a:pt x="0" y="0"/>
                    </a:moveTo>
                    <a:lnTo>
                      <a:pt x="0" y="7248"/>
                    </a:lnTo>
                    <a:lnTo>
                      <a:pt x="1139" y="7248"/>
                    </a:lnTo>
                    <a:lnTo>
                      <a:pt x="1139" y="4143"/>
                    </a:lnTo>
                    <a:lnTo>
                      <a:pt x="1532" y="4143"/>
                    </a:lnTo>
                    <a:cubicBezTo>
                      <a:pt x="1794" y="4143"/>
                      <a:pt x="1979" y="4208"/>
                      <a:pt x="2086" y="4339"/>
                    </a:cubicBezTo>
                    <a:cubicBezTo>
                      <a:pt x="2193" y="4469"/>
                      <a:pt x="2247" y="4701"/>
                      <a:pt x="2247" y="5032"/>
                    </a:cubicBezTo>
                    <a:lnTo>
                      <a:pt x="2247" y="6359"/>
                    </a:lnTo>
                    <a:cubicBezTo>
                      <a:pt x="2247" y="6627"/>
                      <a:pt x="2253" y="6813"/>
                      <a:pt x="2266" y="6917"/>
                    </a:cubicBezTo>
                    <a:cubicBezTo>
                      <a:pt x="2282" y="7030"/>
                      <a:pt x="2310" y="7140"/>
                      <a:pt x="2349" y="7248"/>
                    </a:cubicBezTo>
                    <a:lnTo>
                      <a:pt x="3509" y="7248"/>
                    </a:lnTo>
                    <a:cubicBezTo>
                      <a:pt x="3455" y="7127"/>
                      <a:pt x="3420" y="7000"/>
                      <a:pt x="3406" y="6869"/>
                    </a:cubicBezTo>
                    <a:cubicBezTo>
                      <a:pt x="3390" y="6702"/>
                      <a:pt x="3384" y="6534"/>
                      <a:pt x="3385" y="6367"/>
                    </a:cubicBezTo>
                    <a:lnTo>
                      <a:pt x="3385" y="5093"/>
                    </a:lnTo>
                    <a:cubicBezTo>
                      <a:pt x="3387" y="4666"/>
                      <a:pt x="3329" y="4323"/>
                      <a:pt x="3215" y="4068"/>
                    </a:cubicBezTo>
                    <a:cubicBezTo>
                      <a:pt x="3101" y="3813"/>
                      <a:pt x="2905" y="3644"/>
                      <a:pt x="2629" y="3561"/>
                    </a:cubicBezTo>
                    <a:lnTo>
                      <a:pt x="2629" y="3542"/>
                    </a:lnTo>
                    <a:cubicBezTo>
                      <a:pt x="3127" y="3341"/>
                      <a:pt x="3376" y="2864"/>
                      <a:pt x="3376" y="2111"/>
                    </a:cubicBezTo>
                    <a:lnTo>
                      <a:pt x="3376" y="1667"/>
                    </a:lnTo>
                    <a:cubicBezTo>
                      <a:pt x="3376" y="1101"/>
                      <a:pt x="3240" y="681"/>
                      <a:pt x="2972" y="409"/>
                    </a:cubicBezTo>
                    <a:cubicBezTo>
                      <a:pt x="2703" y="136"/>
                      <a:pt x="2274" y="0"/>
                      <a:pt x="1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7456890" y="1161435"/>
                <a:ext cx="61348" cy="136296"/>
              </a:xfrm>
              <a:custGeom>
                <a:avLst/>
                <a:gdLst/>
                <a:ahLst/>
                <a:cxnLst/>
                <a:rect l="l" t="t" r="r" b="b"/>
                <a:pathLst>
                  <a:path w="3356" h="7456" extrusionOk="0">
                    <a:moveTo>
                      <a:pt x="1678" y="0"/>
                    </a:moveTo>
                    <a:cubicBezTo>
                      <a:pt x="1133" y="0"/>
                      <a:pt x="717" y="155"/>
                      <a:pt x="430" y="466"/>
                    </a:cubicBezTo>
                    <a:cubicBezTo>
                      <a:pt x="144" y="777"/>
                      <a:pt x="1" y="1215"/>
                      <a:pt x="1" y="1781"/>
                    </a:cubicBezTo>
                    <a:lnTo>
                      <a:pt x="1" y="5675"/>
                    </a:lnTo>
                    <a:cubicBezTo>
                      <a:pt x="1" y="6241"/>
                      <a:pt x="144" y="6679"/>
                      <a:pt x="430" y="6990"/>
                    </a:cubicBezTo>
                    <a:cubicBezTo>
                      <a:pt x="717" y="7301"/>
                      <a:pt x="1133" y="7455"/>
                      <a:pt x="1678" y="7455"/>
                    </a:cubicBezTo>
                    <a:cubicBezTo>
                      <a:pt x="1681" y="7456"/>
                      <a:pt x="1684" y="7456"/>
                      <a:pt x="1686" y="7456"/>
                    </a:cubicBezTo>
                    <a:cubicBezTo>
                      <a:pt x="2228" y="7456"/>
                      <a:pt x="2641" y="7299"/>
                      <a:pt x="2927" y="6990"/>
                    </a:cubicBezTo>
                    <a:cubicBezTo>
                      <a:pt x="3212" y="6679"/>
                      <a:pt x="3356" y="6241"/>
                      <a:pt x="3356" y="5675"/>
                    </a:cubicBezTo>
                    <a:lnTo>
                      <a:pt x="3356" y="4649"/>
                    </a:lnTo>
                    <a:lnTo>
                      <a:pt x="2279" y="4649"/>
                    </a:lnTo>
                    <a:lnTo>
                      <a:pt x="2279" y="5757"/>
                    </a:lnTo>
                    <a:cubicBezTo>
                      <a:pt x="2279" y="6199"/>
                      <a:pt x="2090" y="6421"/>
                      <a:pt x="1710" y="6421"/>
                    </a:cubicBezTo>
                    <a:cubicBezTo>
                      <a:pt x="1331" y="6421"/>
                      <a:pt x="1141" y="6199"/>
                      <a:pt x="1141" y="5757"/>
                    </a:cubicBezTo>
                    <a:lnTo>
                      <a:pt x="1141" y="1709"/>
                    </a:lnTo>
                    <a:cubicBezTo>
                      <a:pt x="1139" y="1260"/>
                      <a:pt x="1329" y="1035"/>
                      <a:pt x="1710" y="1035"/>
                    </a:cubicBezTo>
                    <a:cubicBezTo>
                      <a:pt x="2090" y="1035"/>
                      <a:pt x="2279" y="1260"/>
                      <a:pt x="2279" y="1709"/>
                    </a:cubicBezTo>
                    <a:lnTo>
                      <a:pt x="2279" y="2548"/>
                    </a:lnTo>
                    <a:lnTo>
                      <a:pt x="3356" y="2548"/>
                    </a:lnTo>
                    <a:lnTo>
                      <a:pt x="3356" y="1781"/>
                    </a:lnTo>
                    <a:cubicBezTo>
                      <a:pt x="3356" y="1215"/>
                      <a:pt x="3212" y="777"/>
                      <a:pt x="2927" y="466"/>
                    </a:cubicBezTo>
                    <a:cubicBezTo>
                      <a:pt x="2640" y="155"/>
                      <a:pt x="2224" y="0"/>
                      <a:pt x="16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7530723" y="1163355"/>
                <a:ext cx="20821" cy="132512"/>
              </a:xfrm>
              <a:custGeom>
                <a:avLst/>
                <a:gdLst/>
                <a:ahLst/>
                <a:cxnLst/>
                <a:rect l="l" t="t" r="r" b="b"/>
                <a:pathLst>
                  <a:path w="1139" h="7249" extrusionOk="0">
                    <a:moveTo>
                      <a:pt x="1" y="0"/>
                    </a:moveTo>
                    <a:lnTo>
                      <a:pt x="1" y="7248"/>
                    </a:lnTo>
                    <a:lnTo>
                      <a:pt x="1139" y="7248"/>
                    </a:lnTo>
                    <a:lnTo>
                      <a:pt x="11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7563444" y="1161435"/>
                <a:ext cx="62097" cy="136296"/>
              </a:xfrm>
              <a:custGeom>
                <a:avLst/>
                <a:gdLst/>
                <a:ahLst/>
                <a:cxnLst/>
                <a:rect l="l" t="t" r="r" b="b"/>
                <a:pathLst>
                  <a:path w="3397" h="7456" extrusionOk="0">
                    <a:moveTo>
                      <a:pt x="1720" y="0"/>
                    </a:moveTo>
                    <a:cubicBezTo>
                      <a:pt x="1168" y="0"/>
                      <a:pt x="747" y="158"/>
                      <a:pt x="457" y="472"/>
                    </a:cubicBezTo>
                    <a:cubicBezTo>
                      <a:pt x="167" y="785"/>
                      <a:pt x="22" y="1229"/>
                      <a:pt x="22" y="1802"/>
                    </a:cubicBezTo>
                    <a:cubicBezTo>
                      <a:pt x="22" y="2223"/>
                      <a:pt x="114" y="2601"/>
                      <a:pt x="301" y="2935"/>
                    </a:cubicBezTo>
                    <a:cubicBezTo>
                      <a:pt x="487" y="3270"/>
                      <a:pt x="814" y="3645"/>
                      <a:pt x="1284" y="4059"/>
                    </a:cubicBezTo>
                    <a:cubicBezTo>
                      <a:pt x="1658" y="4385"/>
                      <a:pt x="1913" y="4662"/>
                      <a:pt x="2051" y="4893"/>
                    </a:cubicBezTo>
                    <a:cubicBezTo>
                      <a:pt x="2188" y="5125"/>
                      <a:pt x="2259" y="5392"/>
                      <a:pt x="2259" y="5695"/>
                    </a:cubicBezTo>
                    <a:cubicBezTo>
                      <a:pt x="2259" y="5950"/>
                      <a:pt x="2209" y="6135"/>
                      <a:pt x="2109" y="6250"/>
                    </a:cubicBezTo>
                    <a:cubicBezTo>
                      <a:pt x="2007" y="6363"/>
                      <a:pt x="1860" y="6421"/>
                      <a:pt x="1667" y="6421"/>
                    </a:cubicBezTo>
                    <a:cubicBezTo>
                      <a:pt x="1273" y="6421"/>
                      <a:pt x="1077" y="6186"/>
                      <a:pt x="1077" y="5716"/>
                    </a:cubicBezTo>
                    <a:lnTo>
                      <a:pt x="1077" y="5219"/>
                    </a:lnTo>
                    <a:lnTo>
                      <a:pt x="1" y="5219"/>
                    </a:lnTo>
                    <a:lnTo>
                      <a:pt x="1" y="5633"/>
                    </a:lnTo>
                    <a:cubicBezTo>
                      <a:pt x="1" y="6220"/>
                      <a:pt x="143" y="6671"/>
                      <a:pt x="425" y="6985"/>
                    </a:cubicBezTo>
                    <a:cubicBezTo>
                      <a:pt x="709" y="7299"/>
                      <a:pt x="1125" y="7455"/>
                      <a:pt x="1678" y="7455"/>
                    </a:cubicBezTo>
                    <a:cubicBezTo>
                      <a:pt x="2238" y="7455"/>
                      <a:pt x="2664" y="7298"/>
                      <a:pt x="2957" y="6980"/>
                    </a:cubicBezTo>
                    <a:cubicBezTo>
                      <a:pt x="3250" y="6662"/>
                      <a:pt x="3397" y="6207"/>
                      <a:pt x="3397" y="5612"/>
                    </a:cubicBezTo>
                    <a:cubicBezTo>
                      <a:pt x="3397" y="5156"/>
                      <a:pt x="3308" y="4759"/>
                      <a:pt x="3128" y="4421"/>
                    </a:cubicBezTo>
                    <a:cubicBezTo>
                      <a:pt x="2949" y="4083"/>
                      <a:pt x="2621" y="3707"/>
                      <a:pt x="2144" y="3293"/>
                    </a:cubicBezTo>
                    <a:cubicBezTo>
                      <a:pt x="1771" y="2969"/>
                      <a:pt x="1514" y="2693"/>
                      <a:pt x="1372" y="2465"/>
                    </a:cubicBezTo>
                    <a:cubicBezTo>
                      <a:pt x="1233" y="2245"/>
                      <a:pt x="1160" y="1990"/>
                      <a:pt x="1160" y="1730"/>
                    </a:cubicBezTo>
                    <a:cubicBezTo>
                      <a:pt x="1160" y="1266"/>
                      <a:pt x="1350" y="1035"/>
                      <a:pt x="1729" y="1035"/>
                    </a:cubicBezTo>
                    <a:cubicBezTo>
                      <a:pt x="1916" y="1035"/>
                      <a:pt x="2058" y="1092"/>
                      <a:pt x="2155" y="1207"/>
                    </a:cubicBezTo>
                    <a:cubicBezTo>
                      <a:pt x="2251" y="1320"/>
                      <a:pt x="2300" y="1502"/>
                      <a:pt x="2300" y="1751"/>
                    </a:cubicBezTo>
                    <a:lnTo>
                      <a:pt x="2300" y="2122"/>
                    </a:lnTo>
                    <a:lnTo>
                      <a:pt x="3376" y="2122"/>
                    </a:lnTo>
                    <a:lnTo>
                      <a:pt x="3376" y="1823"/>
                    </a:lnTo>
                    <a:cubicBezTo>
                      <a:pt x="3376" y="1236"/>
                      <a:pt x="3238" y="786"/>
                      <a:pt x="2957" y="472"/>
                    </a:cubicBezTo>
                    <a:cubicBezTo>
                      <a:pt x="2678" y="158"/>
                      <a:pt x="2265" y="0"/>
                      <a:pt x="17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7637478" y="1163355"/>
                <a:ext cx="56796" cy="132512"/>
              </a:xfrm>
              <a:custGeom>
                <a:avLst/>
                <a:gdLst/>
                <a:ahLst/>
                <a:cxnLst/>
                <a:rect l="l" t="t" r="r" b="b"/>
                <a:pathLst>
                  <a:path w="3107" h="7249" extrusionOk="0">
                    <a:moveTo>
                      <a:pt x="1" y="0"/>
                    </a:moveTo>
                    <a:lnTo>
                      <a:pt x="1" y="7248"/>
                    </a:lnTo>
                    <a:lnTo>
                      <a:pt x="3107" y="7248"/>
                    </a:lnTo>
                    <a:lnTo>
                      <a:pt x="3107" y="6212"/>
                    </a:lnTo>
                    <a:lnTo>
                      <a:pt x="1139" y="6212"/>
                    </a:lnTo>
                    <a:lnTo>
                      <a:pt x="1139" y="3986"/>
                    </a:lnTo>
                    <a:lnTo>
                      <a:pt x="2703" y="3986"/>
                    </a:lnTo>
                    <a:lnTo>
                      <a:pt x="2703" y="2950"/>
                    </a:lnTo>
                    <a:lnTo>
                      <a:pt x="1139" y="2950"/>
                    </a:lnTo>
                    <a:lnTo>
                      <a:pt x="1139" y="1037"/>
                    </a:lnTo>
                    <a:lnTo>
                      <a:pt x="3107" y="1037"/>
                    </a:lnTo>
                    <a:lnTo>
                      <a:pt x="31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6791772" y="2050977"/>
                <a:ext cx="41112" cy="62317"/>
              </a:xfrm>
              <a:custGeom>
                <a:avLst/>
                <a:gdLst/>
                <a:ahLst/>
                <a:cxnLst/>
                <a:rect l="l" t="t" r="r" b="b"/>
                <a:pathLst>
                  <a:path w="2249" h="3409" extrusionOk="0">
                    <a:moveTo>
                      <a:pt x="1" y="0"/>
                    </a:moveTo>
                    <a:lnTo>
                      <a:pt x="1" y="3409"/>
                    </a:lnTo>
                    <a:lnTo>
                      <a:pt x="2249" y="3409"/>
                    </a:lnTo>
                    <a:lnTo>
                      <a:pt x="2249" y="3042"/>
                    </a:lnTo>
                    <a:lnTo>
                      <a:pt x="388" y="3042"/>
                    </a:lnTo>
                    <a:lnTo>
                      <a:pt x="3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6840342" y="2065308"/>
                <a:ext cx="48533" cy="49100"/>
              </a:xfrm>
              <a:custGeom>
                <a:avLst/>
                <a:gdLst/>
                <a:ahLst/>
                <a:cxnLst/>
                <a:rect l="l" t="t" r="r" b="b"/>
                <a:pathLst>
                  <a:path w="2655" h="2686" extrusionOk="0">
                    <a:moveTo>
                      <a:pt x="1330" y="332"/>
                    </a:moveTo>
                    <a:cubicBezTo>
                      <a:pt x="1835" y="332"/>
                      <a:pt x="2263" y="794"/>
                      <a:pt x="2263" y="1340"/>
                    </a:cubicBezTo>
                    <a:cubicBezTo>
                      <a:pt x="2263" y="1890"/>
                      <a:pt x="1835" y="2352"/>
                      <a:pt x="1330" y="2352"/>
                    </a:cubicBezTo>
                    <a:cubicBezTo>
                      <a:pt x="818" y="2352"/>
                      <a:pt x="391" y="1891"/>
                      <a:pt x="391" y="1340"/>
                    </a:cubicBezTo>
                    <a:cubicBezTo>
                      <a:pt x="391" y="794"/>
                      <a:pt x="818" y="332"/>
                      <a:pt x="1330" y="332"/>
                    </a:cubicBezTo>
                    <a:close/>
                    <a:moveTo>
                      <a:pt x="1330" y="0"/>
                    </a:moveTo>
                    <a:cubicBezTo>
                      <a:pt x="609" y="0"/>
                      <a:pt x="0" y="611"/>
                      <a:pt x="0" y="1340"/>
                    </a:cubicBezTo>
                    <a:cubicBezTo>
                      <a:pt x="0" y="2068"/>
                      <a:pt x="611" y="2685"/>
                      <a:pt x="1330" y="2685"/>
                    </a:cubicBezTo>
                    <a:cubicBezTo>
                      <a:pt x="2049" y="2685"/>
                      <a:pt x="2655" y="2070"/>
                      <a:pt x="2655" y="1340"/>
                    </a:cubicBezTo>
                    <a:cubicBezTo>
                      <a:pt x="2655" y="611"/>
                      <a:pt x="2049" y="0"/>
                      <a:pt x="13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6900758" y="2065272"/>
                <a:ext cx="24952" cy="48022"/>
              </a:xfrm>
              <a:custGeom>
                <a:avLst/>
                <a:gdLst/>
                <a:ahLst/>
                <a:cxnLst/>
                <a:rect l="l" t="t" r="r" b="b"/>
                <a:pathLst>
                  <a:path w="1365" h="2627" extrusionOk="0">
                    <a:moveTo>
                      <a:pt x="1365" y="1"/>
                    </a:moveTo>
                    <a:cubicBezTo>
                      <a:pt x="893" y="1"/>
                      <a:pt x="526" y="219"/>
                      <a:pt x="372" y="562"/>
                    </a:cubicBezTo>
                    <a:lnTo>
                      <a:pt x="372" y="61"/>
                    </a:lnTo>
                    <a:lnTo>
                      <a:pt x="0" y="61"/>
                    </a:lnTo>
                    <a:lnTo>
                      <a:pt x="0" y="2627"/>
                    </a:lnTo>
                    <a:lnTo>
                      <a:pt x="372" y="2627"/>
                    </a:lnTo>
                    <a:lnTo>
                      <a:pt x="372" y="1192"/>
                    </a:lnTo>
                    <a:cubicBezTo>
                      <a:pt x="372" y="691"/>
                      <a:pt x="785" y="334"/>
                      <a:pt x="1365" y="334"/>
                    </a:cubicBezTo>
                    <a:lnTo>
                      <a:pt x="13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4"/>
              <p:cNvSpPr/>
              <p:nvPr/>
            </p:nvSpPr>
            <p:spPr>
              <a:xfrm>
                <a:off x="6932601" y="2065272"/>
                <a:ext cx="45371" cy="49100"/>
              </a:xfrm>
              <a:custGeom>
                <a:avLst/>
                <a:gdLst/>
                <a:ahLst/>
                <a:cxnLst/>
                <a:rect l="l" t="t" r="r" b="b"/>
                <a:pathLst>
                  <a:path w="2482" h="2686" extrusionOk="0">
                    <a:moveTo>
                      <a:pt x="1281" y="334"/>
                    </a:moveTo>
                    <a:cubicBezTo>
                      <a:pt x="1793" y="334"/>
                      <a:pt x="2067" y="691"/>
                      <a:pt x="2115" y="1154"/>
                    </a:cubicBezTo>
                    <a:lnTo>
                      <a:pt x="388" y="1154"/>
                    </a:lnTo>
                    <a:cubicBezTo>
                      <a:pt x="457" y="656"/>
                      <a:pt x="825" y="334"/>
                      <a:pt x="1281" y="334"/>
                    </a:cubicBezTo>
                    <a:close/>
                    <a:moveTo>
                      <a:pt x="1267" y="1"/>
                    </a:moveTo>
                    <a:cubicBezTo>
                      <a:pt x="576" y="1"/>
                      <a:pt x="1" y="572"/>
                      <a:pt x="1" y="1337"/>
                    </a:cubicBezTo>
                    <a:cubicBezTo>
                      <a:pt x="1" y="2126"/>
                      <a:pt x="616" y="2686"/>
                      <a:pt x="1302" y="2686"/>
                    </a:cubicBezTo>
                    <a:cubicBezTo>
                      <a:pt x="1657" y="2686"/>
                      <a:pt x="2110" y="2533"/>
                      <a:pt x="2333" y="2289"/>
                    </a:cubicBezTo>
                    <a:lnTo>
                      <a:pt x="2105" y="2046"/>
                    </a:lnTo>
                    <a:cubicBezTo>
                      <a:pt x="1946" y="2220"/>
                      <a:pt x="1598" y="2354"/>
                      <a:pt x="1296" y="2354"/>
                    </a:cubicBezTo>
                    <a:cubicBezTo>
                      <a:pt x="790" y="2354"/>
                      <a:pt x="438" y="1986"/>
                      <a:pt x="384" y="1485"/>
                    </a:cubicBezTo>
                    <a:lnTo>
                      <a:pt x="2482" y="1485"/>
                    </a:lnTo>
                    <a:cubicBezTo>
                      <a:pt x="2482" y="586"/>
                      <a:pt x="2040" y="1"/>
                      <a:pt x="12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4"/>
              <p:cNvSpPr/>
              <p:nvPr/>
            </p:nvSpPr>
            <p:spPr>
              <a:xfrm>
                <a:off x="6989123" y="2065272"/>
                <a:ext cx="67435" cy="48022"/>
              </a:xfrm>
              <a:custGeom>
                <a:avLst/>
                <a:gdLst/>
                <a:ahLst/>
                <a:cxnLst/>
                <a:rect l="l" t="t" r="r" b="b"/>
                <a:pathLst>
                  <a:path w="3689" h="2627" extrusionOk="0">
                    <a:moveTo>
                      <a:pt x="1116" y="1"/>
                    </a:moveTo>
                    <a:cubicBezTo>
                      <a:pt x="780" y="1"/>
                      <a:pt x="503" y="170"/>
                      <a:pt x="373" y="438"/>
                    </a:cubicBezTo>
                    <a:lnTo>
                      <a:pt x="373" y="61"/>
                    </a:lnTo>
                    <a:lnTo>
                      <a:pt x="0" y="61"/>
                    </a:lnTo>
                    <a:lnTo>
                      <a:pt x="0" y="2627"/>
                    </a:lnTo>
                    <a:lnTo>
                      <a:pt x="373" y="2627"/>
                    </a:lnTo>
                    <a:lnTo>
                      <a:pt x="373" y="993"/>
                    </a:lnTo>
                    <a:cubicBezTo>
                      <a:pt x="373" y="607"/>
                      <a:pt x="660" y="333"/>
                      <a:pt x="1069" y="333"/>
                    </a:cubicBezTo>
                    <a:cubicBezTo>
                      <a:pt x="1416" y="333"/>
                      <a:pt x="1659" y="626"/>
                      <a:pt x="1659" y="1044"/>
                    </a:cubicBezTo>
                    <a:lnTo>
                      <a:pt x="1659" y="2627"/>
                    </a:lnTo>
                    <a:lnTo>
                      <a:pt x="2032" y="2627"/>
                    </a:lnTo>
                    <a:lnTo>
                      <a:pt x="2032" y="993"/>
                    </a:lnTo>
                    <a:cubicBezTo>
                      <a:pt x="2032" y="607"/>
                      <a:pt x="2319" y="333"/>
                      <a:pt x="2725" y="333"/>
                    </a:cubicBezTo>
                    <a:cubicBezTo>
                      <a:pt x="3073" y="333"/>
                      <a:pt x="3317" y="626"/>
                      <a:pt x="3317" y="1044"/>
                    </a:cubicBezTo>
                    <a:lnTo>
                      <a:pt x="3317" y="2627"/>
                    </a:lnTo>
                    <a:lnTo>
                      <a:pt x="3688" y="2627"/>
                    </a:lnTo>
                    <a:lnTo>
                      <a:pt x="3688" y="994"/>
                    </a:lnTo>
                    <a:cubicBezTo>
                      <a:pt x="3688" y="414"/>
                      <a:pt x="3312" y="1"/>
                      <a:pt x="2775" y="1"/>
                    </a:cubicBezTo>
                    <a:cubicBezTo>
                      <a:pt x="2387" y="1"/>
                      <a:pt x="2051" y="215"/>
                      <a:pt x="1947" y="548"/>
                    </a:cubicBezTo>
                    <a:cubicBezTo>
                      <a:pt x="1807" y="215"/>
                      <a:pt x="1504" y="1"/>
                      <a:pt x="1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4"/>
              <p:cNvSpPr/>
              <p:nvPr/>
            </p:nvSpPr>
            <p:spPr>
              <a:xfrm>
                <a:off x="7095476" y="2048856"/>
                <a:ext cx="10511" cy="64437"/>
              </a:xfrm>
              <a:custGeom>
                <a:avLst/>
                <a:gdLst/>
                <a:ahLst/>
                <a:cxnLst/>
                <a:rect l="l" t="t" r="r" b="b"/>
                <a:pathLst>
                  <a:path w="575" h="3525" extrusionOk="0">
                    <a:moveTo>
                      <a:pt x="248" y="0"/>
                    </a:moveTo>
                    <a:cubicBezTo>
                      <a:pt x="123" y="0"/>
                      <a:pt x="2" y="98"/>
                      <a:pt x="0" y="245"/>
                    </a:cubicBezTo>
                    <a:cubicBezTo>
                      <a:pt x="0" y="381"/>
                      <a:pt x="112" y="492"/>
                      <a:pt x="249" y="492"/>
                    </a:cubicBezTo>
                    <a:cubicBezTo>
                      <a:pt x="467" y="491"/>
                      <a:pt x="574" y="226"/>
                      <a:pt x="420" y="73"/>
                    </a:cubicBezTo>
                    <a:cubicBezTo>
                      <a:pt x="370" y="23"/>
                      <a:pt x="309" y="0"/>
                      <a:pt x="248" y="0"/>
                    </a:cubicBezTo>
                    <a:close/>
                    <a:moveTo>
                      <a:pt x="61" y="959"/>
                    </a:moveTo>
                    <a:lnTo>
                      <a:pt x="61" y="3525"/>
                    </a:lnTo>
                    <a:lnTo>
                      <a:pt x="432" y="3525"/>
                    </a:lnTo>
                    <a:lnTo>
                      <a:pt x="432" y="95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7117705" y="2065272"/>
                <a:ext cx="45481" cy="63651"/>
              </a:xfrm>
              <a:custGeom>
                <a:avLst/>
                <a:gdLst/>
                <a:ahLst/>
                <a:cxnLst/>
                <a:rect l="l" t="t" r="r" b="b"/>
                <a:pathLst>
                  <a:path w="2488" h="3482" extrusionOk="0">
                    <a:moveTo>
                      <a:pt x="1236" y="334"/>
                    </a:moveTo>
                    <a:cubicBezTo>
                      <a:pt x="1739" y="334"/>
                      <a:pt x="2096" y="752"/>
                      <a:pt x="2096" y="1342"/>
                    </a:cubicBezTo>
                    <a:cubicBezTo>
                      <a:pt x="2096" y="1932"/>
                      <a:pt x="1739" y="2354"/>
                      <a:pt x="1236" y="2354"/>
                    </a:cubicBezTo>
                    <a:cubicBezTo>
                      <a:pt x="731" y="2354"/>
                      <a:pt x="374" y="1933"/>
                      <a:pt x="374" y="1342"/>
                    </a:cubicBezTo>
                    <a:cubicBezTo>
                      <a:pt x="374" y="752"/>
                      <a:pt x="731" y="334"/>
                      <a:pt x="1236" y="334"/>
                    </a:cubicBezTo>
                    <a:close/>
                    <a:moveTo>
                      <a:pt x="1306" y="1"/>
                    </a:moveTo>
                    <a:cubicBezTo>
                      <a:pt x="894" y="1"/>
                      <a:pt x="567" y="205"/>
                      <a:pt x="374" y="541"/>
                    </a:cubicBezTo>
                    <a:lnTo>
                      <a:pt x="374" y="61"/>
                    </a:lnTo>
                    <a:lnTo>
                      <a:pt x="1" y="61"/>
                    </a:lnTo>
                    <a:lnTo>
                      <a:pt x="1" y="3481"/>
                    </a:lnTo>
                    <a:lnTo>
                      <a:pt x="374" y="3481"/>
                    </a:lnTo>
                    <a:lnTo>
                      <a:pt x="374" y="2145"/>
                    </a:lnTo>
                    <a:cubicBezTo>
                      <a:pt x="567" y="2483"/>
                      <a:pt x="894" y="2687"/>
                      <a:pt x="1306" y="2687"/>
                    </a:cubicBezTo>
                    <a:cubicBezTo>
                      <a:pt x="1981" y="2687"/>
                      <a:pt x="2488" y="2131"/>
                      <a:pt x="2488" y="1342"/>
                    </a:cubicBezTo>
                    <a:cubicBezTo>
                      <a:pt x="2488" y="557"/>
                      <a:pt x="1981" y="1"/>
                      <a:pt x="1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7172142" y="2065272"/>
                <a:ext cx="36578" cy="49100"/>
              </a:xfrm>
              <a:custGeom>
                <a:avLst/>
                <a:gdLst/>
                <a:ahLst/>
                <a:cxnLst/>
                <a:rect l="l" t="t" r="r" b="b"/>
                <a:pathLst>
                  <a:path w="2001" h="2686" extrusionOk="0">
                    <a:moveTo>
                      <a:pt x="1023" y="1"/>
                    </a:moveTo>
                    <a:cubicBezTo>
                      <a:pt x="513" y="1"/>
                      <a:pt x="125" y="289"/>
                      <a:pt x="125" y="757"/>
                    </a:cubicBezTo>
                    <a:cubicBezTo>
                      <a:pt x="125" y="1123"/>
                      <a:pt x="365" y="1307"/>
                      <a:pt x="985" y="1485"/>
                    </a:cubicBezTo>
                    <a:cubicBezTo>
                      <a:pt x="1332" y="1584"/>
                      <a:pt x="1629" y="1673"/>
                      <a:pt x="1629" y="1952"/>
                    </a:cubicBezTo>
                    <a:cubicBezTo>
                      <a:pt x="1629" y="2195"/>
                      <a:pt x="1401" y="2354"/>
                      <a:pt x="1063" y="2354"/>
                    </a:cubicBezTo>
                    <a:cubicBezTo>
                      <a:pt x="781" y="2354"/>
                      <a:pt x="487" y="2244"/>
                      <a:pt x="196" y="2032"/>
                    </a:cubicBezTo>
                    <a:lnTo>
                      <a:pt x="1" y="2305"/>
                    </a:lnTo>
                    <a:cubicBezTo>
                      <a:pt x="309" y="2552"/>
                      <a:pt x="706" y="2686"/>
                      <a:pt x="1063" y="2686"/>
                    </a:cubicBezTo>
                    <a:cubicBezTo>
                      <a:pt x="1594" y="2686"/>
                      <a:pt x="2000" y="2384"/>
                      <a:pt x="2000" y="1913"/>
                    </a:cubicBezTo>
                    <a:cubicBezTo>
                      <a:pt x="2000" y="1426"/>
                      <a:pt x="1573" y="1288"/>
                      <a:pt x="1162" y="1158"/>
                    </a:cubicBezTo>
                    <a:cubicBezTo>
                      <a:pt x="685" y="1004"/>
                      <a:pt x="497" y="935"/>
                      <a:pt x="497" y="710"/>
                    </a:cubicBezTo>
                    <a:cubicBezTo>
                      <a:pt x="497" y="463"/>
                      <a:pt x="734" y="334"/>
                      <a:pt x="1023" y="334"/>
                    </a:cubicBezTo>
                    <a:cubicBezTo>
                      <a:pt x="1251" y="334"/>
                      <a:pt x="1504" y="414"/>
                      <a:pt x="1763" y="576"/>
                    </a:cubicBezTo>
                    <a:lnTo>
                      <a:pt x="1943" y="289"/>
                    </a:lnTo>
                    <a:cubicBezTo>
                      <a:pt x="1669" y="111"/>
                      <a:pt x="1342" y="1"/>
                      <a:pt x="10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7219981" y="2066387"/>
                <a:ext cx="39850" cy="47985"/>
              </a:xfrm>
              <a:custGeom>
                <a:avLst/>
                <a:gdLst/>
                <a:ahLst/>
                <a:cxnLst/>
                <a:rect l="l" t="t" r="r" b="b"/>
                <a:pathLst>
                  <a:path w="2180" h="2625" extrusionOk="0">
                    <a:moveTo>
                      <a:pt x="0" y="0"/>
                    </a:moveTo>
                    <a:lnTo>
                      <a:pt x="0" y="1633"/>
                    </a:lnTo>
                    <a:cubicBezTo>
                      <a:pt x="0" y="2213"/>
                      <a:pt x="397" y="2625"/>
                      <a:pt x="963" y="2625"/>
                    </a:cubicBezTo>
                    <a:cubicBezTo>
                      <a:pt x="1325" y="2625"/>
                      <a:pt x="1658" y="2427"/>
                      <a:pt x="1807" y="2154"/>
                    </a:cubicBezTo>
                    <a:lnTo>
                      <a:pt x="1807" y="2566"/>
                    </a:lnTo>
                    <a:lnTo>
                      <a:pt x="2180" y="2566"/>
                    </a:lnTo>
                    <a:lnTo>
                      <a:pt x="2180" y="0"/>
                    </a:lnTo>
                    <a:lnTo>
                      <a:pt x="1807" y="0"/>
                    </a:lnTo>
                    <a:lnTo>
                      <a:pt x="1807" y="1633"/>
                    </a:lnTo>
                    <a:cubicBezTo>
                      <a:pt x="1807" y="1990"/>
                      <a:pt x="1443" y="2293"/>
                      <a:pt x="1011" y="2293"/>
                    </a:cubicBezTo>
                    <a:cubicBezTo>
                      <a:pt x="635" y="2293"/>
                      <a:pt x="372" y="2000"/>
                      <a:pt x="372" y="1584"/>
                    </a:cubicBezTo>
                    <a:lnTo>
                      <a:pt x="3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7273688" y="2065272"/>
                <a:ext cx="67435" cy="48022"/>
              </a:xfrm>
              <a:custGeom>
                <a:avLst/>
                <a:gdLst/>
                <a:ahLst/>
                <a:cxnLst/>
                <a:rect l="l" t="t" r="r" b="b"/>
                <a:pathLst>
                  <a:path w="3689" h="2627" extrusionOk="0">
                    <a:moveTo>
                      <a:pt x="1117" y="1"/>
                    </a:moveTo>
                    <a:cubicBezTo>
                      <a:pt x="780" y="1"/>
                      <a:pt x="503" y="170"/>
                      <a:pt x="374" y="438"/>
                    </a:cubicBezTo>
                    <a:lnTo>
                      <a:pt x="374" y="61"/>
                    </a:lnTo>
                    <a:lnTo>
                      <a:pt x="1" y="61"/>
                    </a:lnTo>
                    <a:lnTo>
                      <a:pt x="1" y="2627"/>
                    </a:lnTo>
                    <a:lnTo>
                      <a:pt x="374" y="2627"/>
                    </a:lnTo>
                    <a:lnTo>
                      <a:pt x="374" y="993"/>
                    </a:lnTo>
                    <a:cubicBezTo>
                      <a:pt x="374" y="607"/>
                      <a:pt x="661" y="333"/>
                      <a:pt x="1069" y="333"/>
                    </a:cubicBezTo>
                    <a:cubicBezTo>
                      <a:pt x="1415" y="333"/>
                      <a:pt x="1659" y="626"/>
                      <a:pt x="1659" y="1044"/>
                    </a:cubicBezTo>
                    <a:lnTo>
                      <a:pt x="1659" y="2627"/>
                    </a:lnTo>
                    <a:lnTo>
                      <a:pt x="2030" y="2627"/>
                    </a:lnTo>
                    <a:lnTo>
                      <a:pt x="2030" y="993"/>
                    </a:lnTo>
                    <a:cubicBezTo>
                      <a:pt x="2030" y="607"/>
                      <a:pt x="2319" y="333"/>
                      <a:pt x="2726" y="333"/>
                    </a:cubicBezTo>
                    <a:cubicBezTo>
                      <a:pt x="3073" y="333"/>
                      <a:pt x="3317" y="626"/>
                      <a:pt x="3317" y="1044"/>
                    </a:cubicBezTo>
                    <a:lnTo>
                      <a:pt x="3317" y="2627"/>
                    </a:lnTo>
                    <a:lnTo>
                      <a:pt x="3689" y="2627"/>
                    </a:lnTo>
                    <a:lnTo>
                      <a:pt x="3689" y="994"/>
                    </a:lnTo>
                    <a:cubicBezTo>
                      <a:pt x="3689" y="414"/>
                      <a:pt x="3311" y="1"/>
                      <a:pt x="2775" y="1"/>
                    </a:cubicBezTo>
                    <a:cubicBezTo>
                      <a:pt x="2388" y="1"/>
                      <a:pt x="2051" y="215"/>
                      <a:pt x="1946" y="548"/>
                    </a:cubicBezTo>
                    <a:cubicBezTo>
                      <a:pt x="1807" y="215"/>
                      <a:pt x="1504" y="1"/>
                      <a:pt x="1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4"/>
              <p:cNvSpPr/>
              <p:nvPr/>
            </p:nvSpPr>
            <p:spPr>
              <a:xfrm>
                <a:off x="7379218" y="2049862"/>
                <a:ext cx="45499" cy="64510"/>
              </a:xfrm>
              <a:custGeom>
                <a:avLst/>
                <a:gdLst/>
                <a:ahLst/>
                <a:cxnLst/>
                <a:rect l="l" t="t" r="r" b="b"/>
                <a:pathLst>
                  <a:path w="2489" h="3529" extrusionOk="0">
                    <a:moveTo>
                      <a:pt x="1251" y="1177"/>
                    </a:moveTo>
                    <a:cubicBezTo>
                      <a:pt x="1758" y="1177"/>
                      <a:pt x="2115" y="1595"/>
                      <a:pt x="2115" y="2185"/>
                    </a:cubicBezTo>
                    <a:cubicBezTo>
                      <a:pt x="2115" y="2775"/>
                      <a:pt x="1758" y="3197"/>
                      <a:pt x="1251" y="3197"/>
                    </a:cubicBezTo>
                    <a:cubicBezTo>
                      <a:pt x="750" y="3197"/>
                      <a:pt x="393" y="2776"/>
                      <a:pt x="393" y="2185"/>
                    </a:cubicBezTo>
                    <a:cubicBezTo>
                      <a:pt x="393" y="1595"/>
                      <a:pt x="750" y="1177"/>
                      <a:pt x="1251" y="1177"/>
                    </a:cubicBezTo>
                    <a:close/>
                    <a:moveTo>
                      <a:pt x="2115" y="0"/>
                    </a:moveTo>
                    <a:lnTo>
                      <a:pt x="2115" y="1386"/>
                    </a:lnTo>
                    <a:cubicBezTo>
                      <a:pt x="1922" y="1048"/>
                      <a:pt x="1594" y="844"/>
                      <a:pt x="1182" y="844"/>
                    </a:cubicBezTo>
                    <a:cubicBezTo>
                      <a:pt x="508" y="844"/>
                      <a:pt x="1" y="1400"/>
                      <a:pt x="1" y="2185"/>
                    </a:cubicBezTo>
                    <a:cubicBezTo>
                      <a:pt x="1" y="2974"/>
                      <a:pt x="508" y="3529"/>
                      <a:pt x="1182" y="3529"/>
                    </a:cubicBezTo>
                    <a:cubicBezTo>
                      <a:pt x="1594" y="3529"/>
                      <a:pt x="1922" y="3326"/>
                      <a:pt x="2115" y="2988"/>
                    </a:cubicBezTo>
                    <a:lnTo>
                      <a:pt x="2115" y="3470"/>
                    </a:lnTo>
                    <a:lnTo>
                      <a:pt x="2488" y="3470"/>
                    </a:lnTo>
                    <a:lnTo>
                      <a:pt x="24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4"/>
              <p:cNvSpPr/>
              <p:nvPr/>
            </p:nvSpPr>
            <p:spPr>
              <a:xfrm>
                <a:off x="7436563" y="2065308"/>
                <a:ext cx="48570" cy="49100"/>
              </a:xfrm>
              <a:custGeom>
                <a:avLst/>
                <a:gdLst/>
                <a:ahLst/>
                <a:cxnLst/>
                <a:rect l="l" t="t" r="r" b="b"/>
                <a:pathLst>
                  <a:path w="2657" h="2686" extrusionOk="0">
                    <a:moveTo>
                      <a:pt x="1331" y="332"/>
                    </a:moveTo>
                    <a:cubicBezTo>
                      <a:pt x="1837" y="332"/>
                      <a:pt x="2264" y="794"/>
                      <a:pt x="2264" y="1340"/>
                    </a:cubicBezTo>
                    <a:cubicBezTo>
                      <a:pt x="2264" y="1890"/>
                      <a:pt x="1837" y="2352"/>
                      <a:pt x="1331" y="2352"/>
                    </a:cubicBezTo>
                    <a:cubicBezTo>
                      <a:pt x="820" y="2352"/>
                      <a:pt x="394" y="1891"/>
                      <a:pt x="394" y="1340"/>
                    </a:cubicBezTo>
                    <a:cubicBezTo>
                      <a:pt x="394" y="794"/>
                      <a:pt x="820" y="332"/>
                      <a:pt x="1331" y="332"/>
                    </a:cubicBezTo>
                    <a:close/>
                    <a:moveTo>
                      <a:pt x="1331" y="0"/>
                    </a:moveTo>
                    <a:cubicBezTo>
                      <a:pt x="612" y="0"/>
                      <a:pt x="0" y="611"/>
                      <a:pt x="0" y="1340"/>
                    </a:cubicBezTo>
                    <a:cubicBezTo>
                      <a:pt x="0" y="2068"/>
                      <a:pt x="612" y="2685"/>
                      <a:pt x="1331" y="2685"/>
                    </a:cubicBezTo>
                    <a:cubicBezTo>
                      <a:pt x="2050" y="2685"/>
                      <a:pt x="2656" y="2070"/>
                      <a:pt x="2656" y="1340"/>
                    </a:cubicBezTo>
                    <a:cubicBezTo>
                      <a:pt x="2656" y="611"/>
                      <a:pt x="2050" y="0"/>
                      <a:pt x="1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7496357" y="2049862"/>
                <a:ext cx="6837" cy="63432"/>
              </a:xfrm>
              <a:custGeom>
                <a:avLst/>
                <a:gdLst/>
                <a:ahLst/>
                <a:cxnLst/>
                <a:rect l="l" t="t" r="r" b="b"/>
                <a:pathLst>
                  <a:path w="374" h="3470" extrusionOk="0">
                    <a:moveTo>
                      <a:pt x="1" y="0"/>
                    </a:moveTo>
                    <a:lnTo>
                      <a:pt x="1" y="3470"/>
                    </a:lnTo>
                    <a:lnTo>
                      <a:pt x="374" y="3470"/>
                    </a:lnTo>
                    <a:lnTo>
                      <a:pt x="3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4"/>
              <p:cNvSpPr/>
              <p:nvPr/>
            </p:nvSpPr>
            <p:spPr>
              <a:xfrm>
                <a:off x="7514435" y="2065308"/>
                <a:ext cx="48533" cy="49100"/>
              </a:xfrm>
              <a:custGeom>
                <a:avLst/>
                <a:gdLst/>
                <a:ahLst/>
                <a:cxnLst/>
                <a:rect l="l" t="t" r="r" b="b"/>
                <a:pathLst>
                  <a:path w="2655" h="2686" extrusionOk="0">
                    <a:moveTo>
                      <a:pt x="1330" y="332"/>
                    </a:moveTo>
                    <a:cubicBezTo>
                      <a:pt x="1837" y="332"/>
                      <a:pt x="2263" y="794"/>
                      <a:pt x="2263" y="1340"/>
                    </a:cubicBezTo>
                    <a:cubicBezTo>
                      <a:pt x="2263" y="1890"/>
                      <a:pt x="1837" y="2352"/>
                      <a:pt x="1330" y="2352"/>
                    </a:cubicBezTo>
                    <a:cubicBezTo>
                      <a:pt x="820" y="2352"/>
                      <a:pt x="392" y="1891"/>
                      <a:pt x="392" y="1340"/>
                    </a:cubicBezTo>
                    <a:cubicBezTo>
                      <a:pt x="392" y="794"/>
                      <a:pt x="820" y="332"/>
                      <a:pt x="1330" y="332"/>
                    </a:cubicBezTo>
                    <a:close/>
                    <a:moveTo>
                      <a:pt x="1330" y="0"/>
                    </a:moveTo>
                    <a:cubicBezTo>
                      <a:pt x="611" y="0"/>
                      <a:pt x="0" y="611"/>
                      <a:pt x="0" y="1340"/>
                    </a:cubicBezTo>
                    <a:cubicBezTo>
                      <a:pt x="0" y="2068"/>
                      <a:pt x="611" y="2685"/>
                      <a:pt x="1330" y="2685"/>
                    </a:cubicBezTo>
                    <a:cubicBezTo>
                      <a:pt x="2049" y="2685"/>
                      <a:pt x="2655" y="2070"/>
                      <a:pt x="2655" y="1340"/>
                    </a:cubicBezTo>
                    <a:cubicBezTo>
                      <a:pt x="2655" y="611"/>
                      <a:pt x="2051" y="0"/>
                      <a:pt x="13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4"/>
              <p:cNvSpPr/>
              <p:nvPr/>
            </p:nvSpPr>
            <p:spPr>
              <a:xfrm>
                <a:off x="7574869" y="2065272"/>
                <a:ext cx="24970" cy="48022"/>
              </a:xfrm>
              <a:custGeom>
                <a:avLst/>
                <a:gdLst/>
                <a:ahLst/>
                <a:cxnLst/>
                <a:rect l="l" t="t" r="r" b="b"/>
                <a:pathLst>
                  <a:path w="1366" h="2627" extrusionOk="0">
                    <a:moveTo>
                      <a:pt x="1366" y="1"/>
                    </a:moveTo>
                    <a:cubicBezTo>
                      <a:pt x="894" y="1"/>
                      <a:pt x="526" y="219"/>
                      <a:pt x="372" y="562"/>
                    </a:cubicBezTo>
                    <a:lnTo>
                      <a:pt x="372" y="61"/>
                    </a:lnTo>
                    <a:lnTo>
                      <a:pt x="1" y="61"/>
                    </a:lnTo>
                    <a:lnTo>
                      <a:pt x="1" y="2627"/>
                    </a:lnTo>
                    <a:lnTo>
                      <a:pt x="372" y="2627"/>
                    </a:lnTo>
                    <a:lnTo>
                      <a:pt x="372" y="1192"/>
                    </a:lnTo>
                    <a:cubicBezTo>
                      <a:pt x="372" y="691"/>
                      <a:pt x="785" y="334"/>
                      <a:pt x="1366" y="334"/>
                    </a:cubicBezTo>
                    <a:lnTo>
                      <a:pt x="13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7632762" y="2065272"/>
                <a:ext cx="36560" cy="49100"/>
              </a:xfrm>
              <a:custGeom>
                <a:avLst/>
                <a:gdLst/>
                <a:ahLst/>
                <a:cxnLst/>
                <a:rect l="l" t="t" r="r" b="b"/>
                <a:pathLst>
                  <a:path w="2000" h="2686" extrusionOk="0">
                    <a:moveTo>
                      <a:pt x="1022" y="1"/>
                    </a:moveTo>
                    <a:cubicBezTo>
                      <a:pt x="511" y="1"/>
                      <a:pt x="125" y="289"/>
                      <a:pt x="125" y="757"/>
                    </a:cubicBezTo>
                    <a:cubicBezTo>
                      <a:pt x="125" y="1123"/>
                      <a:pt x="362" y="1307"/>
                      <a:pt x="983" y="1485"/>
                    </a:cubicBezTo>
                    <a:cubicBezTo>
                      <a:pt x="1330" y="1584"/>
                      <a:pt x="1628" y="1673"/>
                      <a:pt x="1628" y="1952"/>
                    </a:cubicBezTo>
                    <a:cubicBezTo>
                      <a:pt x="1628" y="2195"/>
                      <a:pt x="1400" y="2354"/>
                      <a:pt x="1062" y="2354"/>
                    </a:cubicBezTo>
                    <a:cubicBezTo>
                      <a:pt x="780" y="2354"/>
                      <a:pt x="487" y="2244"/>
                      <a:pt x="193" y="2032"/>
                    </a:cubicBezTo>
                    <a:lnTo>
                      <a:pt x="0" y="2305"/>
                    </a:lnTo>
                    <a:cubicBezTo>
                      <a:pt x="308" y="2552"/>
                      <a:pt x="705" y="2686"/>
                      <a:pt x="1062" y="2686"/>
                    </a:cubicBezTo>
                    <a:cubicBezTo>
                      <a:pt x="1593" y="2686"/>
                      <a:pt x="2000" y="2384"/>
                      <a:pt x="2000" y="1913"/>
                    </a:cubicBezTo>
                    <a:cubicBezTo>
                      <a:pt x="2000" y="1426"/>
                      <a:pt x="1572" y="1288"/>
                      <a:pt x="1161" y="1158"/>
                    </a:cubicBezTo>
                    <a:cubicBezTo>
                      <a:pt x="684" y="1004"/>
                      <a:pt x="496" y="935"/>
                      <a:pt x="496" y="710"/>
                    </a:cubicBezTo>
                    <a:cubicBezTo>
                      <a:pt x="496" y="463"/>
                      <a:pt x="734" y="334"/>
                      <a:pt x="1022" y="334"/>
                    </a:cubicBezTo>
                    <a:cubicBezTo>
                      <a:pt x="1250" y="334"/>
                      <a:pt x="1504" y="414"/>
                      <a:pt x="1762" y="576"/>
                    </a:cubicBezTo>
                    <a:lnTo>
                      <a:pt x="1941" y="289"/>
                    </a:lnTo>
                    <a:cubicBezTo>
                      <a:pt x="1668" y="111"/>
                      <a:pt x="1340" y="1"/>
                      <a:pt x="10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7679394" y="2048856"/>
                <a:ext cx="10511" cy="64437"/>
              </a:xfrm>
              <a:custGeom>
                <a:avLst/>
                <a:gdLst/>
                <a:ahLst/>
                <a:cxnLst/>
                <a:rect l="l" t="t" r="r" b="b"/>
                <a:pathLst>
                  <a:path w="575" h="3525" extrusionOk="0">
                    <a:moveTo>
                      <a:pt x="248" y="0"/>
                    </a:moveTo>
                    <a:cubicBezTo>
                      <a:pt x="123" y="0"/>
                      <a:pt x="1" y="98"/>
                      <a:pt x="0" y="245"/>
                    </a:cubicBezTo>
                    <a:cubicBezTo>
                      <a:pt x="0" y="381"/>
                      <a:pt x="112" y="492"/>
                      <a:pt x="249" y="492"/>
                    </a:cubicBezTo>
                    <a:cubicBezTo>
                      <a:pt x="466" y="491"/>
                      <a:pt x="574" y="226"/>
                      <a:pt x="420" y="73"/>
                    </a:cubicBezTo>
                    <a:cubicBezTo>
                      <a:pt x="370" y="23"/>
                      <a:pt x="309" y="0"/>
                      <a:pt x="248" y="0"/>
                    </a:cubicBezTo>
                    <a:close/>
                    <a:moveTo>
                      <a:pt x="61" y="959"/>
                    </a:moveTo>
                    <a:lnTo>
                      <a:pt x="61" y="3525"/>
                    </a:lnTo>
                    <a:lnTo>
                      <a:pt x="432" y="3525"/>
                    </a:lnTo>
                    <a:lnTo>
                      <a:pt x="432" y="95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7697455" y="2053499"/>
                <a:ext cx="27511" cy="60872"/>
              </a:xfrm>
              <a:custGeom>
                <a:avLst/>
                <a:gdLst/>
                <a:ahLst/>
                <a:cxnLst/>
                <a:rect l="l" t="t" r="r" b="b"/>
                <a:pathLst>
                  <a:path w="1505" h="3330" extrusionOk="0">
                    <a:moveTo>
                      <a:pt x="403" y="1"/>
                    </a:moveTo>
                    <a:lnTo>
                      <a:pt x="403" y="705"/>
                    </a:lnTo>
                    <a:lnTo>
                      <a:pt x="1" y="705"/>
                    </a:lnTo>
                    <a:lnTo>
                      <a:pt x="1" y="1037"/>
                    </a:lnTo>
                    <a:lnTo>
                      <a:pt x="403" y="1037"/>
                    </a:lnTo>
                    <a:lnTo>
                      <a:pt x="403" y="2676"/>
                    </a:lnTo>
                    <a:cubicBezTo>
                      <a:pt x="403" y="3057"/>
                      <a:pt x="661" y="3330"/>
                      <a:pt x="1028" y="3330"/>
                    </a:cubicBezTo>
                    <a:cubicBezTo>
                      <a:pt x="1200" y="3330"/>
                      <a:pt x="1369" y="3272"/>
                      <a:pt x="1504" y="3167"/>
                    </a:cubicBezTo>
                    <a:lnTo>
                      <a:pt x="1321" y="2895"/>
                    </a:lnTo>
                    <a:cubicBezTo>
                      <a:pt x="1267" y="2954"/>
                      <a:pt x="1168" y="2998"/>
                      <a:pt x="1053" y="2998"/>
                    </a:cubicBezTo>
                    <a:cubicBezTo>
                      <a:pt x="903" y="2998"/>
                      <a:pt x="774" y="2864"/>
                      <a:pt x="774" y="2676"/>
                    </a:cubicBezTo>
                    <a:lnTo>
                      <a:pt x="774" y="1037"/>
                    </a:lnTo>
                    <a:lnTo>
                      <a:pt x="1406" y="1037"/>
                    </a:lnTo>
                    <a:lnTo>
                      <a:pt x="1406" y="705"/>
                    </a:lnTo>
                    <a:lnTo>
                      <a:pt x="774" y="705"/>
                    </a:lnTo>
                    <a:lnTo>
                      <a:pt x="7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4"/>
              <p:cNvSpPr/>
              <p:nvPr/>
            </p:nvSpPr>
            <p:spPr>
              <a:xfrm>
                <a:off x="7758528" y="2065272"/>
                <a:ext cx="40490" cy="49100"/>
              </a:xfrm>
              <a:custGeom>
                <a:avLst/>
                <a:gdLst/>
                <a:ahLst/>
                <a:cxnLst/>
                <a:rect l="l" t="t" r="r" b="b"/>
                <a:pathLst>
                  <a:path w="2215" h="2686" extrusionOk="0">
                    <a:moveTo>
                      <a:pt x="1084" y="1327"/>
                    </a:moveTo>
                    <a:cubicBezTo>
                      <a:pt x="1340" y="1327"/>
                      <a:pt x="1595" y="1362"/>
                      <a:pt x="1842" y="1431"/>
                    </a:cubicBezTo>
                    <a:lnTo>
                      <a:pt x="1842" y="1823"/>
                    </a:lnTo>
                    <a:cubicBezTo>
                      <a:pt x="1743" y="2185"/>
                      <a:pt x="1341" y="2359"/>
                      <a:pt x="1003" y="2359"/>
                    </a:cubicBezTo>
                    <a:cubicBezTo>
                      <a:pt x="641" y="2359"/>
                      <a:pt x="362" y="2171"/>
                      <a:pt x="362" y="1854"/>
                    </a:cubicBezTo>
                    <a:cubicBezTo>
                      <a:pt x="362" y="1546"/>
                      <a:pt x="686" y="1327"/>
                      <a:pt x="1067" y="1327"/>
                    </a:cubicBezTo>
                    <a:cubicBezTo>
                      <a:pt x="1072" y="1327"/>
                      <a:pt x="1078" y="1327"/>
                      <a:pt x="1084" y="1327"/>
                    </a:cubicBezTo>
                    <a:close/>
                    <a:moveTo>
                      <a:pt x="1170" y="1"/>
                    </a:moveTo>
                    <a:cubicBezTo>
                      <a:pt x="923" y="1"/>
                      <a:pt x="616" y="65"/>
                      <a:pt x="247" y="250"/>
                    </a:cubicBezTo>
                    <a:lnTo>
                      <a:pt x="397" y="553"/>
                    </a:lnTo>
                    <a:cubicBezTo>
                      <a:pt x="630" y="433"/>
                      <a:pt x="888" y="318"/>
                      <a:pt x="1146" y="318"/>
                    </a:cubicBezTo>
                    <a:cubicBezTo>
                      <a:pt x="1703" y="318"/>
                      <a:pt x="1842" y="715"/>
                      <a:pt x="1842" y="1063"/>
                    </a:cubicBezTo>
                    <a:lnTo>
                      <a:pt x="1842" y="1157"/>
                    </a:lnTo>
                    <a:cubicBezTo>
                      <a:pt x="1579" y="1072"/>
                      <a:pt x="1285" y="1013"/>
                      <a:pt x="1008" y="1013"/>
                    </a:cubicBezTo>
                    <a:cubicBezTo>
                      <a:pt x="458" y="1013"/>
                      <a:pt x="0" y="1356"/>
                      <a:pt x="0" y="1866"/>
                    </a:cubicBezTo>
                    <a:cubicBezTo>
                      <a:pt x="0" y="2373"/>
                      <a:pt x="397" y="2686"/>
                      <a:pt x="938" y="2686"/>
                    </a:cubicBezTo>
                    <a:cubicBezTo>
                      <a:pt x="1276" y="2686"/>
                      <a:pt x="1658" y="2526"/>
                      <a:pt x="1842" y="2225"/>
                    </a:cubicBezTo>
                    <a:lnTo>
                      <a:pt x="1842" y="2627"/>
                    </a:lnTo>
                    <a:lnTo>
                      <a:pt x="2215" y="2627"/>
                    </a:lnTo>
                    <a:lnTo>
                      <a:pt x="2215" y="1063"/>
                    </a:lnTo>
                    <a:cubicBezTo>
                      <a:pt x="2215" y="443"/>
                      <a:pt x="1872" y="1"/>
                      <a:pt x="1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4"/>
              <p:cNvSpPr/>
              <p:nvPr/>
            </p:nvSpPr>
            <p:spPr>
              <a:xfrm>
                <a:off x="7812875" y="2065272"/>
                <a:ext cx="67435" cy="48022"/>
              </a:xfrm>
              <a:custGeom>
                <a:avLst/>
                <a:gdLst/>
                <a:ahLst/>
                <a:cxnLst/>
                <a:rect l="l" t="t" r="r" b="b"/>
                <a:pathLst>
                  <a:path w="3689" h="2627" extrusionOk="0">
                    <a:moveTo>
                      <a:pt x="1118" y="1"/>
                    </a:moveTo>
                    <a:cubicBezTo>
                      <a:pt x="780" y="1"/>
                      <a:pt x="503" y="170"/>
                      <a:pt x="374" y="438"/>
                    </a:cubicBezTo>
                    <a:lnTo>
                      <a:pt x="374" y="61"/>
                    </a:lnTo>
                    <a:lnTo>
                      <a:pt x="1" y="61"/>
                    </a:lnTo>
                    <a:lnTo>
                      <a:pt x="1" y="2627"/>
                    </a:lnTo>
                    <a:lnTo>
                      <a:pt x="374" y="2627"/>
                    </a:lnTo>
                    <a:lnTo>
                      <a:pt x="374" y="993"/>
                    </a:lnTo>
                    <a:cubicBezTo>
                      <a:pt x="374" y="607"/>
                      <a:pt x="661" y="333"/>
                      <a:pt x="1069" y="333"/>
                    </a:cubicBezTo>
                    <a:cubicBezTo>
                      <a:pt x="1415" y="333"/>
                      <a:pt x="1659" y="626"/>
                      <a:pt x="1659" y="1044"/>
                    </a:cubicBezTo>
                    <a:lnTo>
                      <a:pt x="1659" y="2627"/>
                    </a:lnTo>
                    <a:lnTo>
                      <a:pt x="2032" y="2627"/>
                    </a:lnTo>
                    <a:lnTo>
                      <a:pt x="2032" y="993"/>
                    </a:lnTo>
                    <a:cubicBezTo>
                      <a:pt x="2032" y="607"/>
                      <a:pt x="2319" y="333"/>
                      <a:pt x="2725" y="333"/>
                    </a:cubicBezTo>
                    <a:cubicBezTo>
                      <a:pt x="3073" y="333"/>
                      <a:pt x="3317" y="626"/>
                      <a:pt x="3317" y="1044"/>
                    </a:cubicBezTo>
                    <a:lnTo>
                      <a:pt x="3317" y="2627"/>
                    </a:lnTo>
                    <a:lnTo>
                      <a:pt x="3688" y="2627"/>
                    </a:lnTo>
                    <a:lnTo>
                      <a:pt x="3688" y="994"/>
                    </a:lnTo>
                    <a:cubicBezTo>
                      <a:pt x="3688" y="414"/>
                      <a:pt x="3312" y="1"/>
                      <a:pt x="2775" y="1"/>
                    </a:cubicBezTo>
                    <a:cubicBezTo>
                      <a:pt x="2389" y="1"/>
                      <a:pt x="2051" y="215"/>
                      <a:pt x="1947" y="548"/>
                    </a:cubicBezTo>
                    <a:cubicBezTo>
                      <a:pt x="1807" y="215"/>
                      <a:pt x="1504" y="1"/>
                      <a:pt x="11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4"/>
              <p:cNvSpPr/>
              <p:nvPr/>
            </p:nvSpPr>
            <p:spPr>
              <a:xfrm>
                <a:off x="7891570" y="2065272"/>
                <a:ext cx="45371" cy="49100"/>
              </a:xfrm>
              <a:custGeom>
                <a:avLst/>
                <a:gdLst/>
                <a:ahLst/>
                <a:cxnLst/>
                <a:rect l="l" t="t" r="r" b="b"/>
                <a:pathLst>
                  <a:path w="2482" h="2686" extrusionOk="0">
                    <a:moveTo>
                      <a:pt x="1281" y="334"/>
                    </a:moveTo>
                    <a:cubicBezTo>
                      <a:pt x="1792" y="334"/>
                      <a:pt x="2065" y="691"/>
                      <a:pt x="2115" y="1154"/>
                    </a:cubicBezTo>
                    <a:lnTo>
                      <a:pt x="386" y="1154"/>
                    </a:lnTo>
                    <a:cubicBezTo>
                      <a:pt x="456" y="656"/>
                      <a:pt x="825" y="334"/>
                      <a:pt x="1281" y="334"/>
                    </a:cubicBezTo>
                    <a:close/>
                    <a:moveTo>
                      <a:pt x="1265" y="1"/>
                    </a:moveTo>
                    <a:cubicBezTo>
                      <a:pt x="576" y="1"/>
                      <a:pt x="0" y="572"/>
                      <a:pt x="0" y="1337"/>
                    </a:cubicBezTo>
                    <a:cubicBezTo>
                      <a:pt x="0" y="2126"/>
                      <a:pt x="616" y="2686"/>
                      <a:pt x="1300" y="2686"/>
                    </a:cubicBezTo>
                    <a:cubicBezTo>
                      <a:pt x="1657" y="2686"/>
                      <a:pt x="2110" y="2533"/>
                      <a:pt x="2333" y="2289"/>
                    </a:cubicBezTo>
                    <a:lnTo>
                      <a:pt x="2105" y="2046"/>
                    </a:lnTo>
                    <a:cubicBezTo>
                      <a:pt x="1946" y="2220"/>
                      <a:pt x="1600" y="2354"/>
                      <a:pt x="1297" y="2354"/>
                    </a:cubicBezTo>
                    <a:cubicBezTo>
                      <a:pt x="790" y="2354"/>
                      <a:pt x="437" y="1986"/>
                      <a:pt x="383" y="1485"/>
                    </a:cubicBezTo>
                    <a:lnTo>
                      <a:pt x="2481" y="1485"/>
                    </a:lnTo>
                    <a:cubicBezTo>
                      <a:pt x="2481" y="586"/>
                      <a:pt x="2040" y="1"/>
                      <a:pt x="12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4"/>
              <p:cNvSpPr/>
              <p:nvPr/>
            </p:nvSpPr>
            <p:spPr>
              <a:xfrm>
                <a:off x="7944546" y="2053499"/>
                <a:ext cx="27511" cy="60872"/>
              </a:xfrm>
              <a:custGeom>
                <a:avLst/>
                <a:gdLst/>
                <a:ahLst/>
                <a:cxnLst/>
                <a:rect l="l" t="t" r="r" b="b"/>
                <a:pathLst>
                  <a:path w="1505" h="3330" extrusionOk="0">
                    <a:moveTo>
                      <a:pt x="403" y="1"/>
                    </a:moveTo>
                    <a:lnTo>
                      <a:pt x="403" y="705"/>
                    </a:lnTo>
                    <a:lnTo>
                      <a:pt x="1" y="705"/>
                    </a:lnTo>
                    <a:lnTo>
                      <a:pt x="1" y="1037"/>
                    </a:lnTo>
                    <a:lnTo>
                      <a:pt x="403" y="1037"/>
                    </a:lnTo>
                    <a:lnTo>
                      <a:pt x="403" y="2676"/>
                    </a:lnTo>
                    <a:cubicBezTo>
                      <a:pt x="403" y="3057"/>
                      <a:pt x="661" y="3330"/>
                      <a:pt x="1028" y="3330"/>
                    </a:cubicBezTo>
                    <a:cubicBezTo>
                      <a:pt x="1200" y="3330"/>
                      <a:pt x="1369" y="3272"/>
                      <a:pt x="1504" y="3167"/>
                    </a:cubicBezTo>
                    <a:lnTo>
                      <a:pt x="1321" y="2895"/>
                    </a:lnTo>
                    <a:cubicBezTo>
                      <a:pt x="1267" y="2954"/>
                      <a:pt x="1168" y="2998"/>
                      <a:pt x="1053" y="2998"/>
                    </a:cubicBezTo>
                    <a:cubicBezTo>
                      <a:pt x="903" y="2998"/>
                      <a:pt x="774" y="2864"/>
                      <a:pt x="774" y="2676"/>
                    </a:cubicBezTo>
                    <a:lnTo>
                      <a:pt x="774" y="1037"/>
                    </a:lnTo>
                    <a:lnTo>
                      <a:pt x="1406" y="1037"/>
                    </a:lnTo>
                    <a:lnTo>
                      <a:pt x="1406" y="705"/>
                    </a:lnTo>
                    <a:lnTo>
                      <a:pt x="774" y="705"/>
                    </a:lnTo>
                    <a:lnTo>
                      <a:pt x="7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4"/>
              <p:cNvSpPr/>
              <p:nvPr/>
            </p:nvSpPr>
            <p:spPr>
              <a:xfrm>
                <a:off x="7981745" y="2104574"/>
                <a:ext cx="10566" cy="20784"/>
              </a:xfrm>
              <a:custGeom>
                <a:avLst/>
                <a:gdLst/>
                <a:ahLst/>
                <a:cxnLst/>
                <a:rect l="l" t="t" r="r" b="b"/>
                <a:pathLst>
                  <a:path w="578" h="1137" extrusionOk="0">
                    <a:moveTo>
                      <a:pt x="269" y="0"/>
                    </a:moveTo>
                    <a:cubicBezTo>
                      <a:pt x="123" y="0"/>
                      <a:pt x="4" y="117"/>
                      <a:pt x="2" y="263"/>
                    </a:cubicBezTo>
                    <a:cubicBezTo>
                      <a:pt x="0" y="413"/>
                      <a:pt x="120" y="534"/>
                      <a:pt x="270" y="536"/>
                    </a:cubicBezTo>
                    <a:cubicBezTo>
                      <a:pt x="230" y="690"/>
                      <a:pt x="145" y="844"/>
                      <a:pt x="12" y="998"/>
                    </a:cubicBezTo>
                    <a:lnTo>
                      <a:pt x="196" y="1137"/>
                    </a:lnTo>
                    <a:cubicBezTo>
                      <a:pt x="493" y="765"/>
                      <a:pt x="578" y="596"/>
                      <a:pt x="578" y="397"/>
                    </a:cubicBezTo>
                    <a:cubicBezTo>
                      <a:pt x="578" y="169"/>
                      <a:pt x="463" y="0"/>
                      <a:pt x="275" y="0"/>
                    </a:cubicBezTo>
                    <a:cubicBezTo>
                      <a:pt x="273" y="0"/>
                      <a:pt x="271"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4"/>
              <p:cNvSpPr/>
              <p:nvPr/>
            </p:nvSpPr>
            <p:spPr>
              <a:xfrm>
                <a:off x="6791480" y="2174166"/>
                <a:ext cx="41331" cy="49118"/>
              </a:xfrm>
              <a:custGeom>
                <a:avLst/>
                <a:gdLst/>
                <a:ahLst/>
                <a:cxnLst/>
                <a:rect l="l" t="t" r="r" b="b"/>
                <a:pathLst>
                  <a:path w="2261" h="2687" extrusionOk="0">
                    <a:moveTo>
                      <a:pt x="1332" y="0"/>
                    </a:moveTo>
                    <a:cubicBezTo>
                      <a:pt x="612" y="0"/>
                      <a:pt x="1" y="611"/>
                      <a:pt x="1" y="1341"/>
                    </a:cubicBezTo>
                    <a:cubicBezTo>
                      <a:pt x="1" y="2070"/>
                      <a:pt x="612" y="2685"/>
                      <a:pt x="1332" y="2687"/>
                    </a:cubicBezTo>
                    <a:cubicBezTo>
                      <a:pt x="1681" y="2684"/>
                      <a:pt x="2015" y="2544"/>
                      <a:pt x="2260" y="2295"/>
                    </a:cubicBezTo>
                    <a:lnTo>
                      <a:pt x="2002" y="2041"/>
                    </a:lnTo>
                    <a:cubicBezTo>
                      <a:pt x="1828" y="2234"/>
                      <a:pt x="1591" y="2354"/>
                      <a:pt x="1332" y="2354"/>
                    </a:cubicBezTo>
                    <a:cubicBezTo>
                      <a:pt x="820" y="2354"/>
                      <a:pt x="393" y="1891"/>
                      <a:pt x="393" y="1341"/>
                    </a:cubicBezTo>
                    <a:cubicBezTo>
                      <a:pt x="393" y="794"/>
                      <a:pt x="820" y="334"/>
                      <a:pt x="1332" y="334"/>
                    </a:cubicBezTo>
                    <a:cubicBezTo>
                      <a:pt x="1584" y="334"/>
                      <a:pt x="1817" y="448"/>
                      <a:pt x="1986" y="632"/>
                    </a:cubicBezTo>
                    <a:lnTo>
                      <a:pt x="2244" y="378"/>
                    </a:lnTo>
                    <a:cubicBezTo>
                      <a:pt x="2002" y="146"/>
                      <a:pt x="1680" y="0"/>
                      <a:pt x="1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4"/>
              <p:cNvSpPr/>
              <p:nvPr/>
            </p:nvSpPr>
            <p:spPr>
              <a:xfrm>
                <a:off x="6839666" y="2174166"/>
                <a:ext cx="48570" cy="49100"/>
              </a:xfrm>
              <a:custGeom>
                <a:avLst/>
                <a:gdLst/>
                <a:ahLst/>
                <a:cxnLst/>
                <a:rect l="l" t="t" r="r" b="b"/>
                <a:pathLst>
                  <a:path w="2657" h="2686" extrusionOk="0">
                    <a:moveTo>
                      <a:pt x="1332" y="334"/>
                    </a:moveTo>
                    <a:cubicBezTo>
                      <a:pt x="1837" y="334"/>
                      <a:pt x="2264" y="794"/>
                      <a:pt x="2264" y="1341"/>
                    </a:cubicBezTo>
                    <a:cubicBezTo>
                      <a:pt x="2264" y="1891"/>
                      <a:pt x="1837" y="2354"/>
                      <a:pt x="1332" y="2354"/>
                    </a:cubicBezTo>
                    <a:cubicBezTo>
                      <a:pt x="820" y="2354"/>
                      <a:pt x="393" y="1891"/>
                      <a:pt x="393" y="1341"/>
                    </a:cubicBezTo>
                    <a:cubicBezTo>
                      <a:pt x="393" y="794"/>
                      <a:pt x="820" y="334"/>
                      <a:pt x="1332" y="334"/>
                    </a:cubicBezTo>
                    <a:close/>
                    <a:moveTo>
                      <a:pt x="1332" y="0"/>
                    </a:moveTo>
                    <a:cubicBezTo>
                      <a:pt x="611" y="0"/>
                      <a:pt x="0" y="611"/>
                      <a:pt x="0" y="1341"/>
                    </a:cubicBezTo>
                    <a:cubicBezTo>
                      <a:pt x="0" y="2070"/>
                      <a:pt x="613" y="2685"/>
                      <a:pt x="1332" y="2685"/>
                    </a:cubicBezTo>
                    <a:cubicBezTo>
                      <a:pt x="2051" y="2685"/>
                      <a:pt x="2657" y="2070"/>
                      <a:pt x="2657" y="1341"/>
                    </a:cubicBezTo>
                    <a:cubicBezTo>
                      <a:pt x="2657" y="611"/>
                      <a:pt x="2051" y="0"/>
                      <a:pt x="1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4"/>
              <p:cNvSpPr/>
              <p:nvPr/>
            </p:nvSpPr>
            <p:spPr>
              <a:xfrm>
                <a:off x="6899551" y="2174166"/>
                <a:ext cx="39869" cy="48022"/>
              </a:xfrm>
              <a:custGeom>
                <a:avLst/>
                <a:gdLst/>
                <a:ahLst/>
                <a:cxnLst/>
                <a:rect l="l" t="t" r="r" b="b"/>
                <a:pathLst>
                  <a:path w="2181" h="2627" extrusionOk="0">
                    <a:moveTo>
                      <a:pt x="1217" y="0"/>
                    </a:moveTo>
                    <a:cubicBezTo>
                      <a:pt x="855" y="0"/>
                      <a:pt x="522" y="200"/>
                      <a:pt x="374" y="472"/>
                    </a:cubicBezTo>
                    <a:lnTo>
                      <a:pt x="374" y="61"/>
                    </a:lnTo>
                    <a:lnTo>
                      <a:pt x="1" y="61"/>
                    </a:lnTo>
                    <a:lnTo>
                      <a:pt x="1" y="2626"/>
                    </a:lnTo>
                    <a:lnTo>
                      <a:pt x="374" y="2626"/>
                    </a:lnTo>
                    <a:lnTo>
                      <a:pt x="374" y="994"/>
                    </a:lnTo>
                    <a:cubicBezTo>
                      <a:pt x="374" y="637"/>
                      <a:pt x="736" y="334"/>
                      <a:pt x="1168" y="334"/>
                    </a:cubicBezTo>
                    <a:cubicBezTo>
                      <a:pt x="1544" y="334"/>
                      <a:pt x="1809" y="627"/>
                      <a:pt x="1809" y="1043"/>
                    </a:cubicBezTo>
                    <a:lnTo>
                      <a:pt x="1809" y="2626"/>
                    </a:lnTo>
                    <a:lnTo>
                      <a:pt x="2180" y="2626"/>
                    </a:lnTo>
                    <a:lnTo>
                      <a:pt x="2180" y="994"/>
                    </a:lnTo>
                    <a:cubicBezTo>
                      <a:pt x="2180" y="413"/>
                      <a:pt x="1783" y="0"/>
                      <a:pt x="1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4"/>
              <p:cNvSpPr/>
              <p:nvPr/>
            </p:nvSpPr>
            <p:spPr>
              <a:xfrm>
                <a:off x="6950388" y="2174166"/>
                <a:ext cx="36560" cy="49100"/>
              </a:xfrm>
              <a:custGeom>
                <a:avLst/>
                <a:gdLst/>
                <a:ahLst/>
                <a:cxnLst/>
                <a:rect l="l" t="t" r="r" b="b"/>
                <a:pathLst>
                  <a:path w="2000" h="2686" extrusionOk="0">
                    <a:moveTo>
                      <a:pt x="1022" y="0"/>
                    </a:moveTo>
                    <a:cubicBezTo>
                      <a:pt x="511" y="0"/>
                      <a:pt x="125" y="289"/>
                      <a:pt x="125" y="756"/>
                    </a:cubicBezTo>
                    <a:cubicBezTo>
                      <a:pt x="125" y="1123"/>
                      <a:pt x="362" y="1306"/>
                      <a:pt x="983" y="1485"/>
                    </a:cubicBezTo>
                    <a:cubicBezTo>
                      <a:pt x="1330" y="1585"/>
                      <a:pt x="1628" y="1675"/>
                      <a:pt x="1628" y="1952"/>
                    </a:cubicBezTo>
                    <a:cubicBezTo>
                      <a:pt x="1628" y="2194"/>
                      <a:pt x="1400" y="2354"/>
                      <a:pt x="1062" y="2354"/>
                    </a:cubicBezTo>
                    <a:cubicBezTo>
                      <a:pt x="778" y="2354"/>
                      <a:pt x="487" y="2244"/>
                      <a:pt x="193" y="2032"/>
                    </a:cubicBezTo>
                    <a:lnTo>
                      <a:pt x="0" y="2304"/>
                    </a:lnTo>
                    <a:cubicBezTo>
                      <a:pt x="308" y="2553"/>
                      <a:pt x="705" y="2685"/>
                      <a:pt x="1061" y="2685"/>
                    </a:cubicBezTo>
                    <a:cubicBezTo>
                      <a:pt x="1593" y="2685"/>
                      <a:pt x="2000" y="2382"/>
                      <a:pt x="2000" y="1912"/>
                    </a:cubicBezTo>
                    <a:cubicBezTo>
                      <a:pt x="2000" y="1426"/>
                      <a:pt x="1572" y="1287"/>
                      <a:pt x="1161" y="1158"/>
                    </a:cubicBezTo>
                    <a:cubicBezTo>
                      <a:pt x="684" y="1003"/>
                      <a:pt x="496" y="935"/>
                      <a:pt x="496" y="712"/>
                    </a:cubicBezTo>
                    <a:cubicBezTo>
                      <a:pt x="496" y="463"/>
                      <a:pt x="734" y="334"/>
                      <a:pt x="1021" y="334"/>
                    </a:cubicBezTo>
                    <a:cubicBezTo>
                      <a:pt x="1250" y="334"/>
                      <a:pt x="1504" y="413"/>
                      <a:pt x="1761" y="578"/>
                    </a:cubicBezTo>
                    <a:lnTo>
                      <a:pt x="1941" y="289"/>
                    </a:lnTo>
                    <a:cubicBezTo>
                      <a:pt x="1668" y="110"/>
                      <a:pt x="1340"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4"/>
              <p:cNvSpPr/>
              <p:nvPr/>
            </p:nvSpPr>
            <p:spPr>
              <a:xfrm>
                <a:off x="6995686" y="2174166"/>
                <a:ext cx="45353" cy="49100"/>
              </a:xfrm>
              <a:custGeom>
                <a:avLst/>
                <a:gdLst/>
                <a:ahLst/>
                <a:cxnLst/>
                <a:rect l="l" t="t" r="r" b="b"/>
                <a:pathLst>
                  <a:path w="2481" h="2686" extrusionOk="0">
                    <a:moveTo>
                      <a:pt x="1279" y="334"/>
                    </a:moveTo>
                    <a:cubicBezTo>
                      <a:pt x="1791" y="334"/>
                      <a:pt x="2063" y="691"/>
                      <a:pt x="2113" y="1153"/>
                    </a:cubicBezTo>
                    <a:lnTo>
                      <a:pt x="386" y="1153"/>
                    </a:lnTo>
                    <a:cubicBezTo>
                      <a:pt x="456" y="656"/>
                      <a:pt x="824" y="334"/>
                      <a:pt x="1279" y="334"/>
                    </a:cubicBezTo>
                    <a:close/>
                    <a:moveTo>
                      <a:pt x="1264" y="0"/>
                    </a:moveTo>
                    <a:cubicBezTo>
                      <a:pt x="574" y="0"/>
                      <a:pt x="0" y="571"/>
                      <a:pt x="0" y="1337"/>
                    </a:cubicBezTo>
                    <a:cubicBezTo>
                      <a:pt x="0" y="2126"/>
                      <a:pt x="614" y="2685"/>
                      <a:pt x="1300" y="2685"/>
                    </a:cubicBezTo>
                    <a:cubicBezTo>
                      <a:pt x="1657" y="2685"/>
                      <a:pt x="2109" y="2532"/>
                      <a:pt x="2331" y="2288"/>
                    </a:cubicBezTo>
                    <a:lnTo>
                      <a:pt x="2103" y="2046"/>
                    </a:lnTo>
                    <a:cubicBezTo>
                      <a:pt x="1945" y="2221"/>
                      <a:pt x="1598" y="2354"/>
                      <a:pt x="1295" y="2354"/>
                    </a:cubicBezTo>
                    <a:cubicBezTo>
                      <a:pt x="788" y="2354"/>
                      <a:pt x="435" y="1985"/>
                      <a:pt x="381" y="1485"/>
                    </a:cubicBezTo>
                    <a:lnTo>
                      <a:pt x="2481" y="1485"/>
                    </a:lnTo>
                    <a:cubicBezTo>
                      <a:pt x="2481" y="587"/>
                      <a:pt x="2039" y="0"/>
                      <a:pt x="1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4"/>
              <p:cNvSpPr/>
              <p:nvPr/>
            </p:nvSpPr>
            <p:spPr>
              <a:xfrm>
                <a:off x="7049648" y="2174166"/>
                <a:ext cx="41295" cy="49118"/>
              </a:xfrm>
              <a:custGeom>
                <a:avLst/>
                <a:gdLst/>
                <a:ahLst/>
                <a:cxnLst/>
                <a:rect l="l" t="t" r="r" b="b"/>
                <a:pathLst>
                  <a:path w="2259" h="2687" extrusionOk="0">
                    <a:moveTo>
                      <a:pt x="1331" y="0"/>
                    </a:moveTo>
                    <a:cubicBezTo>
                      <a:pt x="612" y="0"/>
                      <a:pt x="1" y="611"/>
                      <a:pt x="1" y="1341"/>
                    </a:cubicBezTo>
                    <a:cubicBezTo>
                      <a:pt x="1" y="2070"/>
                      <a:pt x="612" y="2685"/>
                      <a:pt x="1331" y="2687"/>
                    </a:cubicBezTo>
                    <a:cubicBezTo>
                      <a:pt x="1680" y="2684"/>
                      <a:pt x="2015" y="2544"/>
                      <a:pt x="2258" y="2295"/>
                    </a:cubicBezTo>
                    <a:lnTo>
                      <a:pt x="2000" y="2041"/>
                    </a:lnTo>
                    <a:cubicBezTo>
                      <a:pt x="1826" y="2234"/>
                      <a:pt x="1589" y="2354"/>
                      <a:pt x="1331" y="2354"/>
                    </a:cubicBezTo>
                    <a:cubicBezTo>
                      <a:pt x="819" y="2354"/>
                      <a:pt x="393" y="1891"/>
                      <a:pt x="393" y="1341"/>
                    </a:cubicBezTo>
                    <a:cubicBezTo>
                      <a:pt x="393" y="794"/>
                      <a:pt x="819" y="334"/>
                      <a:pt x="1331" y="334"/>
                    </a:cubicBezTo>
                    <a:cubicBezTo>
                      <a:pt x="1584" y="334"/>
                      <a:pt x="1817" y="448"/>
                      <a:pt x="1986" y="632"/>
                    </a:cubicBezTo>
                    <a:lnTo>
                      <a:pt x="2244" y="378"/>
                    </a:lnTo>
                    <a:cubicBezTo>
                      <a:pt x="2000" y="146"/>
                      <a:pt x="1678" y="0"/>
                      <a:pt x="1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4"/>
              <p:cNvSpPr/>
              <p:nvPr/>
            </p:nvSpPr>
            <p:spPr>
              <a:xfrm>
                <a:off x="7097834" y="2162393"/>
                <a:ext cx="27493" cy="60872"/>
              </a:xfrm>
              <a:custGeom>
                <a:avLst/>
                <a:gdLst/>
                <a:ahLst/>
                <a:cxnLst/>
                <a:rect l="l" t="t" r="r" b="b"/>
                <a:pathLst>
                  <a:path w="1504" h="3330" extrusionOk="0">
                    <a:moveTo>
                      <a:pt x="402" y="0"/>
                    </a:moveTo>
                    <a:lnTo>
                      <a:pt x="402" y="705"/>
                    </a:lnTo>
                    <a:lnTo>
                      <a:pt x="0" y="705"/>
                    </a:lnTo>
                    <a:lnTo>
                      <a:pt x="0" y="1037"/>
                    </a:lnTo>
                    <a:lnTo>
                      <a:pt x="402" y="1037"/>
                    </a:lnTo>
                    <a:lnTo>
                      <a:pt x="402" y="2676"/>
                    </a:lnTo>
                    <a:cubicBezTo>
                      <a:pt x="402" y="3057"/>
                      <a:pt x="660" y="3329"/>
                      <a:pt x="1027" y="3329"/>
                    </a:cubicBezTo>
                    <a:cubicBezTo>
                      <a:pt x="1201" y="3329"/>
                      <a:pt x="1368" y="3272"/>
                      <a:pt x="1504" y="3167"/>
                    </a:cubicBezTo>
                    <a:lnTo>
                      <a:pt x="1320" y="2894"/>
                    </a:lnTo>
                    <a:cubicBezTo>
                      <a:pt x="1266" y="2953"/>
                      <a:pt x="1167" y="2998"/>
                      <a:pt x="1053" y="2998"/>
                    </a:cubicBezTo>
                    <a:cubicBezTo>
                      <a:pt x="903" y="2998"/>
                      <a:pt x="774" y="2864"/>
                      <a:pt x="774" y="2676"/>
                    </a:cubicBezTo>
                    <a:lnTo>
                      <a:pt x="774" y="1037"/>
                    </a:lnTo>
                    <a:lnTo>
                      <a:pt x="1405" y="1037"/>
                    </a:lnTo>
                    <a:lnTo>
                      <a:pt x="1405" y="705"/>
                    </a:lnTo>
                    <a:lnTo>
                      <a:pt x="774" y="705"/>
                    </a:lnTo>
                    <a:lnTo>
                      <a:pt x="7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4"/>
              <p:cNvSpPr/>
              <p:nvPr/>
            </p:nvSpPr>
            <p:spPr>
              <a:xfrm>
                <a:off x="7132420" y="2174166"/>
                <a:ext cx="45371" cy="49100"/>
              </a:xfrm>
              <a:custGeom>
                <a:avLst/>
                <a:gdLst/>
                <a:ahLst/>
                <a:cxnLst/>
                <a:rect l="l" t="t" r="r" b="b"/>
                <a:pathLst>
                  <a:path w="2482" h="2686" extrusionOk="0">
                    <a:moveTo>
                      <a:pt x="1280" y="334"/>
                    </a:moveTo>
                    <a:cubicBezTo>
                      <a:pt x="1791" y="334"/>
                      <a:pt x="2064" y="691"/>
                      <a:pt x="2113" y="1153"/>
                    </a:cubicBezTo>
                    <a:lnTo>
                      <a:pt x="387" y="1153"/>
                    </a:lnTo>
                    <a:cubicBezTo>
                      <a:pt x="457" y="656"/>
                      <a:pt x="824" y="334"/>
                      <a:pt x="1280" y="334"/>
                    </a:cubicBezTo>
                    <a:close/>
                    <a:moveTo>
                      <a:pt x="1265" y="0"/>
                    </a:moveTo>
                    <a:cubicBezTo>
                      <a:pt x="575" y="0"/>
                      <a:pt x="1" y="571"/>
                      <a:pt x="1" y="1337"/>
                    </a:cubicBezTo>
                    <a:cubicBezTo>
                      <a:pt x="1" y="2126"/>
                      <a:pt x="615" y="2685"/>
                      <a:pt x="1300" y="2685"/>
                    </a:cubicBezTo>
                    <a:cubicBezTo>
                      <a:pt x="1657" y="2685"/>
                      <a:pt x="2109" y="2532"/>
                      <a:pt x="2332" y="2288"/>
                    </a:cubicBezTo>
                    <a:lnTo>
                      <a:pt x="2104" y="2046"/>
                    </a:lnTo>
                    <a:cubicBezTo>
                      <a:pt x="1944" y="2221"/>
                      <a:pt x="1598" y="2354"/>
                      <a:pt x="1295" y="2354"/>
                    </a:cubicBezTo>
                    <a:cubicBezTo>
                      <a:pt x="788" y="2354"/>
                      <a:pt x="436" y="1985"/>
                      <a:pt x="382" y="1485"/>
                    </a:cubicBezTo>
                    <a:lnTo>
                      <a:pt x="2482" y="1485"/>
                    </a:lnTo>
                    <a:cubicBezTo>
                      <a:pt x="2482" y="587"/>
                      <a:pt x="2040" y="0"/>
                      <a:pt x="12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4"/>
              <p:cNvSpPr/>
              <p:nvPr/>
            </p:nvSpPr>
            <p:spPr>
              <a:xfrm>
                <a:off x="7185414" y="2162393"/>
                <a:ext cx="27493" cy="60872"/>
              </a:xfrm>
              <a:custGeom>
                <a:avLst/>
                <a:gdLst/>
                <a:ahLst/>
                <a:cxnLst/>
                <a:rect l="l" t="t" r="r" b="b"/>
                <a:pathLst>
                  <a:path w="1504" h="3330" extrusionOk="0">
                    <a:moveTo>
                      <a:pt x="402" y="0"/>
                    </a:moveTo>
                    <a:lnTo>
                      <a:pt x="402" y="705"/>
                    </a:lnTo>
                    <a:lnTo>
                      <a:pt x="0" y="705"/>
                    </a:lnTo>
                    <a:lnTo>
                      <a:pt x="0" y="1037"/>
                    </a:lnTo>
                    <a:lnTo>
                      <a:pt x="402" y="1037"/>
                    </a:lnTo>
                    <a:lnTo>
                      <a:pt x="402" y="2676"/>
                    </a:lnTo>
                    <a:cubicBezTo>
                      <a:pt x="402" y="3057"/>
                      <a:pt x="659" y="3329"/>
                      <a:pt x="1027" y="3329"/>
                    </a:cubicBezTo>
                    <a:cubicBezTo>
                      <a:pt x="1199" y="3329"/>
                      <a:pt x="1367" y="3272"/>
                      <a:pt x="1504" y="3167"/>
                    </a:cubicBezTo>
                    <a:lnTo>
                      <a:pt x="1321" y="2894"/>
                    </a:lnTo>
                    <a:cubicBezTo>
                      <a:pt x="1265" y="2953"/>
                      <a:pt x="1168" y="2998"/>
                      <a:pt x="1053" y="2998"/>
                    </a:cubicBezTo>
                    <a:cubicBezTo>
                      <a:pt x="903" y="2998"/>
                      <a:pt x="774" y="2864"/>
                      <a:pt x="774" y="2676"/>
                    </a:cubicBezTo>
                    <a:lnTo>
                      <a:pt x="774" y="1037"/>
                    </a:lnTo>
                    <a:lnTo>
                      <a:pt x="1403" y="1037"/>
                    </a:lnTo>
                    <a:lnTo>
                      <a:pt x="1403" y="705"/>
                    </a:lnTo>
                    <a:lnTo>
                      <a:pt x="774" y="705"/>
                    </a:lnTo>
                    <a:lnTo>
                      <a:pt x="7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4"/>
              <p:cNvSpPr/>
              <p:nvPr/>
            </p:nvSpPr>
            <p:spPr>
              <a:xfrm>
                <a:off x="7222540" y="2175281"/>
                <a:ext cx="39832" cy="47985"/>
              </a:xfrm>
              <a:custGeom>
                <a:avLst/>
                <a:gdLst/>
                <a:ahLst/>
                <a:cxnLst/>
                <a:rect l="l" t="t" r="r" b="b"/>
                <a:pathLst>
                  <a:path w="2179" h="2625" extrusionOk="0">
                    <a:moveTo>
                      <a:pt x="1" y="0"/>
                    </a:moveTo>
                    <a:lnTo>
                      <a:pt x="1" y="1633"/>
                    </a:lnTo>
                    <a:cubicBezTo>
                      <a:pt x="1" y="2213"/>
                      <a:pt x="398" y="2624"/>
                      <a:pt x="964" y="2624"/>
                    </a:cubicBezTo>
                    <a:cubicBezTo>
                      <a:pt x="1326" y="2624"/>
                      <a:pt x="1657" y="2427"/>
                      <a:pt x="1807" y="2154"/>
                    </a:cubicBezTo>
                    <a:lnTo>
                      <a:pt x="1807" y="2565"/>
                    </a:lnTo>
                    <a:lnTo>
                      <a:pt x="2179" y="2565"/>
                    </a:lnTo>
                    <a:lnTo>
                      <a:pt x="2179" y="0"/>
                    </a:lnTo>
                    <a:lnTo>
                      <a:pt x="1805" y="0"/>
                    </a:lnTo>
                    <a:lnTo>
                      <a:pt x="1805" y="1633"/>
                    </a:lnTo>
                    <a:cubicBezTo>
                      <a:pt x="1805" y="1990"/>
                      <a:pt x="1444" y="2293"/>
                      <a:pt x="1011" y="2293"/>
                    </a:cubicBezTo>
                    <a:cubicBezTo>
                      <a:pt x="634" y="2293"/>
                      <a:pt x="372" y="1999"/>
                      <a:pt x="372" y="1583"/>
                    </a:cubicBezTo>
                    <a:lnTo>
                      <a:pt x="3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4"/>
              <p:cNvSpPr/>
              <p:nvPr/>
            </p:nvSpPr>
            <p:spPr>
              <a:xfrm>
                <a:off x="7273688" y="2174166"/>
                <a:ext cx="45371" cy="49100"/>
              </a:xfrm>
              <a:custGeom>
                <a:avLst/>
                <a:gdLst/>
                <a:ahLst/>
                <a:cxnLst/>
                <a:rect l="l" t="t" r="r" b="b"/>
                <a:pathLst>
                  <a:path w="2482" h="2686" extrusionOk="0">
                    <a:moveTo>
                      <a:pt x="1281" y="334"/>
                    </a:moveTo>
                    <a:cubicBezTo>
                      <a:pt x="1793" y="334"/>
                      <a:pt x="2065" y="691"/>
                      <a:pt x="2115" y="1153"/>
                    </a:cubicBezTo>
                    <a:lnTo>
                      <a:pt x="388" y="1153"/>
                    </a:lnTo>
                    <a:cubicBezTo>
                      <a:pt x="457" y="656"/>
                      <a:pt x="825" y="334"/>
                      <a:pt x="1281" y="334"/>
                    </a:cubicBezTo>
                    <a:close/>
                    <a:moveTo>
                      <a:pt x="1267" y="0"/>
                    </a:moveTo>
                    <a:cubicBezTo>
                      <a:pt x="576" y="0"/>
                      <a:pt x="1" y="571"/>
                      <a:pt x="1" y="1337"/>
                    </a:cubicBezTo>
                    <a:cubicBezTo>
                      <a:pt x="1" y="2126"/>
                      <a:pt x="616" y="2685"/>
                      <a:pt x="1302" y="2685"/>
                    </a:cubicBezTo>
                    <a:cubicBezTo>
                      <a:pt x="1657" y="2685"/>
                      <a:pt x="2110" y="2532"/>
                      <a:pt x="2333" y="2288"/>
                    </a:cubicBezTo>
                    <a:lnTo>
                      <a:pt x="2105" y="2046"/>
                    </a:lnTo>
                    <a:cubicBezTo>
                      <a:pt x="1946" y="2221"/>
                      <a:pt x="1600" y="2354"/>
                      <a:pt x="1297" y="2354"/>
                    </a:cubicBezTo>
                    <a:cubicBezTo>
                      <a:pt x="790" y="2354"/>
                      <a:pt x="438" y="1985"/>
                      <a:pt x="383" y="1485"/>
                    </a:cubicBezTo>
                    <a:lnTo>
                      <a:pt x="2482" y="1485"/>
                    </a:lnTo>
                    <a:cubicBezTo>
                      <a:pt x="2482" y="587"/>
                      <a:pt x="2040" y="0"/>
                      <a:pt x="1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4"/>
              <p:cNvSpPr/>
              <p:nvPr/>
            </p:nvSpPr>
            <p:spPr>
              <a:xfrm>
                <a:off x="7330849" y="2174166"/>
                <a:ext cx="24970" cy="48022"/>
              </a:xfrm>
              <a:custGeom>
                <a:avLst/>
                <a:gdLst/>
                <a:ahLst/>
                <a:cxnLst/>
                <a:rect l="l" t="t" r="r" b="b"/>
                <a:pathLst>
                  <a:path w="1366" h="2627" extrusionOk="0">
                    <a:moveTo>
                      <a:pt x="1365" y="0"/>
                    </a:moveTo>
                    <a:cubicBezTo>
                      <a:pt x="893" y="0"/>
                      <a:pt x="526" y="219"/>
                      <a:pt x="373" y="562"/>
                    </a:cubicBezTo>
                    <a:lnTo>
                      <a:pt x="373" y="61"/>
                    </a:lnTo>
                    <a:lnTo>
                      <a:pt x="0" y="61"/>
                    </a:lnTo>
                    <a:lnTo>
                      <a:pt x="0" y="2626"/>
                    </a:lnTo>
                    <a:lnTo>
                      <a:pt x="373" y="2626"/>
                    </a:lnTo>
                    <a:lnTo>
                      <a:pt x="373" y="1191"/>
                    </a:lnTo>
                    <a:cubicBezTo>
                      <a:pt x="373" y="691"/>
                      <a:pt x="785" y="334"/>
                      <a:pt x="1365" y="334"/>
                    </a:cubicBezTo>
                    <a:lnTo>
                      <a:pt x="13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4"/>
              <p:cNvSpPr/>
              <p:nvPr/>
            </p:nvSpPr>
            <p:spPr>
              <a:xfrm>
                <a:off x="7389199" y="2174166"/>
                <a:ext cx="40472" cy="49100"/>
              </a:xfrm>
              <a:custGeom>
                <a:avLst/>
                <a:gdLst/>
                <a:ahLst/>
                <a:cxnLst/>
                <a:rect l="l" t="t" r="r" b="b"/>
                <a:pathLst>
                  <a:path w="2214" h="2686" extrusionOk="0">
                    <a:moveTo>
                      <a:pt x="1067" y="1325"/>
                    </a:moveTo>
                    <a:cubicBezTo>
                      <a:pt x="1328" y="1325"/>
                      <a:pt x="1590" y="1360"/>
                      <a:pt x="1842" y="1431"/>
                    </a:cubicBezTo>
                    <a:lnTo>
                      <a:pt x="1842" y="1823"/>
                    </a:lnTo>
                    <a:cubicBezTo>
                      <a:pt x="1743" y="2185"/>
                      <a:pt x="1341" y="2359"/>
                      <a:pt x="1003" y="2359"/>
                    </a:cubicBezTo>
                    <a:cubicBezTo>
                      <a:pt x="641" y="2359"/>
                      <a:pt x="362" y="2169"/>
                      <a:pt x="362" y="1852"/>
                    </a:cubicBezTo>
                    <a:cubicBezTo>
                      <a:pt x="362" y="1545"/>
                      <a:pt x="686" y="1325"/>
                      <a:pt x="1067" y="1325"/>
                    </a:cubicBezTo>
                    <a:close/>
                    <a:moveTo>
                      <a:pt x="1172" y="0"/>
                    </a:moveTo>
                    <a:cubicBezTo>
                      <a:pt x="923" y="0"/>
                      <a:pt x="616" y="66"/>
                      <a:pt x="249" y="249"/>
                    </a:cubicBezTo>
                    <a:lnTo>
                      <a:pt x="397" y="552"/>
                    </a:lnTo>
                    <a:cubicBezTo>
                      <a:pt x="630" y="433"/>
                      <a:pt x="888" y="319"/>
                      <a:pt x="1147" y="319"/>
                    </a:cubicBezTo>
                    <a:cubicBezTo>
                      <a:pt x="1703" y="319"/>
                      <a:pt x="1842" y="716"/>
                      <a:pt x="1842" y="1064"/>
                    </a:cubicBezTo>
                    <a:lnTo>
                      <a:pt x="1842" y="1158"/>
                    </a:lnTo>
                    <a:cubicBezTo>
                      <a:pt x="1579" y="1073"/>
                      <a:pt x="1285" y="1013"/>
                      <a:pt x="1008" y="1013"/>
                    </a:cubicBezTo>
                    <a:cubicBezTo>
                      <a:pt x="456" y="1013"/>
                      <a:pt x="0" y="1356"/>
                      <a:pt x="0" y="1867"/>
                    </a:cubicBezTo>
                    <a:cubicBezTo>
                      <a:pt x="0" y="2373"/>
                      <a:pt x="397" y="2685"/>
                      <a:pt x="938" y="2685"/>
                    </a:cubicBezTo>
                    <a:cubicBezTo>
                      <a:pt x="1276" y="2685"/>
                      <a:pt x="1658" y="2528"/>
                      <a:pt x="1842" y="2225"/>
                    </a:cubicBezTo>
                    <a:lnTo>
                      <a:pt x="1842" y="2626"/>
                    </a:lnTo>
                    <a:lnTo>
                      <a:pt x="2213" y="2626"/>
                    </a:lnTo>
                    <a:lnTo>
                      <a:pt x="2213" y="1064"/>
                    </a:lnTo>
                    <a:cubicBezTo>
                      <a:pt x="2213" y="444"/>
                      <a:pt x="1872" y="0"/>
                      <a:pt x="11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4"/>
              <p:cNvSpPr/>
              <p:nvPr/>
            </p:nvSpPr>
            <p:spPr>
              <a:xfrm>
                <a:off x="7441571" y="2158756"/>
                <a:ext cx="45444" cy="64510"/>
              </a:xfrm>
              <a:custGeom>
                <a:avLst/>
                <a:gdLst/>
                <a:ahLst/>
                <a:cxnLst/>
                <a:rect l="l" t="t" r="r" b="b"/>
                <a:pathLst>
                  <a:path w="2486" h="3529" extrusionOk="0">
                    <a:moveTo>
                      <a:pt x="1250" y="1177"/>
                    </a:moveTo>
                    <a:cubicBezTo>
                      <a:pt x="1756" y="1177"/>
                      <a:pt x="2114" y="1593"/>
                      <a:pt x="2114" y="2184"/>
                    </a:cubicBezTo>
                    <a:cubicBezTo>
                      <a:pt x="2114" y="2774"/>
                      <a:pt x="1756" y="3197"/>
                      <a:pt x="1250" y="3197"/>
                    </a:cubicBezTo>
                    <a:cubicBezTo>
                      <a:pt x="748" y="3197"/>
                      <a:pt x="393" y="2774"/>
                      <a:pt x="393" y="2184"/>
                    </a:cubicBezTo>
                    <a:cubicBezTo>
                      <a:pt x="393" y="1593"/>
                      <a:pt x="748" y="1177"/>
                      <a:pt x="1250" y="1177"/>
                    </a:cubicBezTo>
                    <a:close/>
                    <a:moveTo>
                      <a:pt x="2114" y="0"/>
                    </a:moveTo>
                    <a:lnTo>
                      <a:pt x="2114" y="1386"/>
                    </a:lnTo>
                    <a:cubicBezTo>
                      <a:pt x="1920" y="1048"/>
                      <a:pt x="1593" y="843"/>
                      <a:pt x="1180" y="843"/>
                    </a:cubicBezTo>
                    <a:cubicBezTo>
                      <a:pt x="506" y="843"/>
                      <a:pt x="0" y="1400"/>
                      <a:pt x="0" y="2184"/>
                    </a:cubicBezTo>
                    <a:cubicBezTo>
                      <a:pt x="0" y="2974"/>
                      <a:pt x="506" y="3528"/>
                      <a:pt x="1180" y="3528"/>
                    </a:cubicBezTo>
                    <a:cubicBezTo>
                      <a:pt x="1593" y="3528"/>
                      <a:pt x="1920" y="3326"/>
                      <a:pt x="2114" y="2988"/>
                    </a:cubicBezTo>
                    <a:lnTo>
                      <a:pt x="2114" y="3469"/>
                    </a:lnTo>
                    <a:lnTo>
                      <a:pt x="2486" y="3469"/>
                    </a:lnTo>
                    <a:lnTo>
                      <a:pt x="24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4"/>
              <p:cNvSpPr/>
              <p:nvPr/>
            </p:nvSpPr>
            <p:spPr>
              <a:xfrm>
                <a:off x="7500268" y="2157732"/>
                <a:ext cx="10511" cy="64455"/>
              </a:xfrm>
              <a:custGeom>
                <a:avLst/>
                <a:gdLst/>
                <a:ahLst/>
                <a:cxnLst/>
                <a:rect l="l" t="t" r="r" b="b"/>
                <a:pathLst>
                  <a:path w="575" h="3526" extrusionOk="0">
                    <a:moveTo>
                      <a:pt x="248" y="1"/>
                    </a:moveTo>
                    <a:cubicBezTo>
                      <a:pt x="123" y="1"/>
                      <a:pt x="1" y="98"/>
                      <a:pt x="0" y="246"/>
                    </a:cubicBezTo>
                    <a:cubicBezTo>
                      <a:pt x="0" y="383"/>
                      <a:pt x="112" y="493"/>
                      <a:pt x="249" y="493"/>
                    </a:cubicBezTo>
                    <a:cubicBezTo>
                      <a:pt x="466" y="491"/>
                      <a:pt x="574" y="228"/>
                      <a:pt x="420" y="74"/>
                    </a:cubicBezTo>
                    <a:cubicBezTo>
                      <a:pt x="370" y="23"/>
                      <a:pt x="309" y="1"/>
                      <a:pt x="248" y="1"/>
                    </a:cubicBezTo>
                    <a:close/>
                    <a:moveTo>
                      <a:pt x="59" y="960"/>
                    </a:moveTo>
                    <a:lnTo>
                      <a:pt x="59" y="3525"/>
                    </a:lnTo>
                    <a:lnTo>
                      <a:pt x="432" y="3525"/>
                    </a:lnTo>
                    <a:lnTo>
                      <a:pt x="432" y="96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4"/>
              <p:cNvSpPr/>
              <p:nvPr/>
            </p:nvSpPr>
            <p:spPr>
              <a:xfrm>
                <a:off x="7522497" y="2174166"/>
                <a:ext cx="45499" cy="63633"/>
              </a:xfrm>
              <a:custGeom>
                <a:avLst/>
                <a:gdLst/>
                <a:ahLst/>
                <a:cxnLst/>
                <a:rect l="l" t="t" r="r" b="b"/>
                <a:pathLst>
                  <a:path w="2489" h="3481" extrusionOk="0">
                    <a:moveTo>
                      <a:pt x="1237" y="334"/>
                    </a:moveTo>
                    <a:cubicBezTo>
                      <a:pt x="1737" y="334"/>
                      <a:pt x="2096" y="750"/>
                      <a:pt x="2096" y="1341"/>
                    </a:cubicBezTo>
                    <a:cubicBezTo>
                      <a:pt x="2096" y="1931"/>
                      <a:pt x="1737" y="2354"/>
                      <a:pt x="1237" y="2354"/>
                    </a:cubicBezTo>
                    <a:cubicBezTo>
                      <a:pt x="730" y="2354"/>
                      <a:pt x="372" y="1931"/>
                      <a:pt x="372" y="1341"/>
                    </a:cubicBezTo>
                    <a:cubicBezTo>
                      <a:pt x="372" y="750"/>
                      <a:pt x="730" y="334"/>
                      <a:pt x="1237" y="334"/>
                    </a:cubicBezTo>
                    <a:close/>
                    <a:moveTo>
                      <a:pt x="1307" y="0"/>
                    </a:moveTo>
                    <a:cubicBezTo>
                      <a:pt x="894" y="0"/>
                      <a:pt x="567" y="205"/>
                      <a:pt x="372" y="543"/>
                    </a:cubicBezTo>
                    <a:lnTo>
                      <a:pt x="372" y="61"/>
                    </a:lnTo>
                    <a:lnTo>
                      <a:pt x="1" y="61"/>
                    </a:lnTo>
                    <a:lnTo>
                      <a:pt x="1" y="3481"/>
                    </a:lnTo>
                    <a:lnTo>
                      <a:pt x="372" y="3481"/>
                    </a:lnTo>
                    <a:lnTo>
                      <a:pt x="372" y="2145"/>
                    </a:lnTo>
                    <a:cubicBezTo>
                      <a:pt x="567" y="2483"/>
                      <a:pt x="894" y="2685"/>
                      <a:pt x="1307" y="2685"/>
                    </a:cubicBezTo>
                    <a:cubicBezTo>
                      <a:pt x="1981" y="2685"/>
                      <a:pt x="2488" y="2131"/>
                      <a:pt x="2488" y="1341"/>
                    </a:cubicBezTo>
                    <a:cubicBezTo>
                      <a:pt x="2488" y="557"/>
                      <a:pt x="1981" y="0"/>
                      <a:pt x="13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p:nvPr/>
            </p:nvSpPr>
            <p:spPr>
              <a:xfrm>
                <a:off x="7578580" y="2157732"/>
                <a:ext cx="10511" cy="64455"/>
              </a:xfrm>
              <a:custGeom>
                <a:avLst/>
                <a:gdLst/>
                <a:ahLst/>
                <a:cxnLst/>
                <a:rect l="l" t="t" r="r" b="b"/>
                <a:pathLst>
                  <a:path w="575" h="3526" extrusionOk="0">
                    <a:moveTo>
                      <a:pt x="248" y="1"/>
                    </a:moveTo>
                    <a:cubicBezTo>
                      <a:pt x="123" y="1"/>
                      <a:pt x="2" y="98"/>
                      <a:pt x="0" y="246"/>
                    </a:cubicBezTo>
                    <a:cubicBezTo>
                      <a:pt x="0" y="381"/>
                      <a:pt x="112" y="493"/>
                      <a:pt x="249" y="493"/>
                    </a:cubicBezTo>
                    <a:cubicBezTo>
                      <a:pt x="466" y="491"/>
                      <a:pt x="574" y="228"/>
                      <a:pt x="420" y="74"/>
                    </a:cubicBezTo>
                    <a:cubicBezTo>
                      <a:pt x="370" y="23"/>
                      <a:pt x="309" y="1"/>
                      <a:pt x="248" y="1"/>
                    </a:cubicBezTo>
                    <a:close/>
                    <a:moveTo>
                      <a:pt x="61" y="960"/>
                    </a:moveTo>
                    <a:lnTo>
                      <a:pt x="61" y="3525"/>
                    </a:lnTo>
                    <a:lnTo>
                      <a:pt x="433" y="3525"/>
                    </a:lnTo>
                    <a:lnTo>
                      <a:pt x="433" y="96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4"/>
              <p:cNvSpPr/>
              <p:nvPr/>
            </p:nvSpPr>
            <p:spPr>
              <a:xfrm>
                <a:off x="7597354" y="2174166"/>
                <a:ext cx="36560" cy="49100"/>
              </a:xfrm>
              <a:custGeom>
                <a:avLst/>
                <a:gdLst/>
                <a:ahLst/>
                <a:cxnLst/>
                <a:rect l="l" t="t" r="r" b="b"/>
                <a:pathLst>
                  <a:path w="2000" h="2686" extrusionOk="0">
                    <a:moveTo>
                      <a:pt x="1024" y="0"/>
                    </a:moveTo>
                    <a:cubicBezTo>
                      <a:pt x="512" y="0"/>
                      <a:pt x="125" y="289"/>
                      <a:pt x="125" y="756"/>
                    </a:cubicBezTo>
                    <a:cubicBezTo>
                      <a:pt x="125" y="1123"/>
                      <a:pt x="364" y="1306"/>
                      <a:pt x="984" y="1485"/>
                    </a:cubicBezTo>
                    <a:cubicBezTo>
                      <a:pt x="1332" y="1585"/>
                      <a:pt x="1628" y="1675"/>
                      <a:pt x="1628" y="1952"/>
                    </a:cubicBezTo>
                    <a:cubicBezTo>
                      <a:pt x="1628" y="2194"/>
                      <a:pt x="1400" y="2354"/>
                      <a:pt x="1064" y="2354"/>
                    </a:cubicBezTo>
                    <a:cubicBezTo>
                      <a:pt x="780" y="2354"/>
                      <a:pt x="488" y="2244"/>
                      <a:pt x="195" y="2032"/>
                    </a:cubicBezTo>
                    <a:lnTo>
                      <a:pt x="0" y="2304"/>
                    </a:lnTo>
                    <a:cubicBezTo>
                      <a:pt x="310" y="2553"/>
                      <a:pt x="705" y="2685"/>
                      <a:pt x="1062" y="2685"/>
                    </a:cubicBezTo>
                    <a:cubicBezTo>
                      <a:pt x="1593" y="2685"/>
                      <a:pt x="2000" y="2382"/>
                      <a:pt x="2000" y="1912"/>
                    </a:cubicBezTo>
                    <a:cubicBezTo>
                      <a:pt x="2000" y="1426"/>
                      <a:pt x="1572" y="1287"/>
                      <a:pt x="1161" y="1158"/>
                    </a:cubicBezTo>
                    <a:cubicBezTo>
                      <a:pt x="684" y="1003"/>
                      <a:pt x="496" y="935"/>
                      <a:pt x="496" y="712"/>
                    </a:cubicBezTo>
                    <a:cubicBezTo>
                      <a:pt x="496" y="463"/>
                      <a:pt x="734" y="334"/>
                      <a:pt x="1022" y="334"/>
                    </a:cubicBezTo>
                    <a:cubicBezTo>
                      <a:pt x="1250" y="334"/>
                      <a:pt x="1504" y="413"/>
                      <a:pt x="1762" y="578"/>
                    </a:cubicBezTo>
                    <a:lnTo>
                      <a:pt x="1942" y="289"/>
                    </a:lnTo>
                    <a:cubicBezTo>
                      <a:pt x="1668" y="110"/>
                      <a:pt x="1341" y="0"/>
                      <a:pt x="1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4"/>
              <p:cNvSpPr/>
              <p:nvPr/>
            </p:nvSpPr>
            <p:spPr>
              <a:xfrm>
                <a:off x="7642633" y="2174166"/>
                <a:ext cx="41295" cy="49118"/>
              </a:xfrm>
              <a:custGeom>
                <a:avLst/>
                <a:gdLst/>
                <a:ahLst/>
                <a:cxnLst/>
                <a:rect l="l" t="t" r="r" b="b"/>
                <a:pathLst>
                  <a:path w="2259" h="2687" extrusionOk="0">
                    <a:moveTo>
                      <a:pt x="1331" y="0"/>
                    </a:moveTo>
                    <a:cubicBezTo>
                      <a:pt x="612" y="0"/>
                      <a:pt x="1" y="611"/>
                      <a:pt x="1" y="1341"/>
                    </a:cubicBezTo>
                    <a:cubicBezTo>
                      <a:pt x="1" y="2070"/>
                      <a:pt x="612" y="2685"/>
                      <a:pt x="1331" y="2687"/>
                    </a:cubicBezTo>
                    <a:cubicBezTo>
                      <a:pt x="1680" y="2684"/>
                      <a:pt x="2015" y="2544"/>
                      <a:pt x="2259" y="2295"/>
                    </a:cubicBezTo>
                    <a:lnTo>
                      <a:pt x="2000" y="2041"/>
                    </a:lnTo>
                    <a:cubicBezTo>
                      <a:pt x="1826" y="2234"/>
                      <a:pt x="1589" y="2354"/>
                      <a:pt x="1331" y="2354"/>
                    </a:cubicBezTo>
                    <a:cubicBezTo>
                      <a:pt x="819" y="2354"/>
                      <a:pt x="393" y="1891"/>
                      <a:pt x="393" y="1341"/>
                    </a:cubicBezTo>
                    <a:cubicBezTo>
                      <a:pt x="393" y="794"/>
                      <a:pt x="819" y="334"/>
                      <a:pt x="1331" y="334"/>
                    </a:cubicBezTo>
                    <a:cubicBezTo>
                      <a:pt x="1582" y="334"/>
                      <a:pt x="1817" y="448"/>
                      <a:pt x="1986" y="632"/>
                    </a:cubicBezTo>
                    <a:lnTo>
                      <a:pt x="2244" y="378"/>
                    </a:lnTo>
                    <a:cubicBezTo>
                      <a:pt x="2002" y="146"/>
                      <a:pt x="1678" y="0"/>
                      <a:pt x="1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4"/>
              <p:cNvSpPr/>
              <p:nvPr/>
            </p:nvSpPr>
            <p:spPr>
              <a:xfrm>
                <a:off x="7693177" y="2157732"/>
                <a:ext cx="10511" cy="64455"/>
              </a:xfrm>
              <a:custGeom>
                <a:avLst/>
                <a:gdLst/>
                <a:ahLst/>
                <a:cxnLst/>
                <a:rect l="l" t="t" r="r" b="b"/>
                <a:pathLst>
                  <a:path w="575" h="3526" extrusionOk="0">
                    <a:moveTo>
                      <a:pt x="249" y="1"/>
                    </a:moveTo>
                    <a:cubicBezTo>
                      <a:pt x="123" y="1"/>
                      <a:pt x="3" y="98"/>
                      <a:pt x="1" y="246"/>
                    </a:cubicBezTo>
                    <a:cubicBezTo>
                      <a:pt x="1" y="381"/>
                      <a:pt x="112" y="493"/>
                      <a:pt x="249" y="493"/>
                    </a:cubicBezTo>
                    <a:cubicBezTo>
                      <a:pt x="466" y="491"/>
                      <a:pt x="574" y="228"/>
                      <a:pt x="421" y="74"/>
                    </a:cubicBezTo>
                    <a:cubicBezTo>
                      <a:pt x="371" y="23"/>
                      <a:pt x="310" y="1"/>
                      <a:pt x="249" y="1"/>
                    </a:cubicBezTo>
                    <a:close/>
                    <a:moveTo>
                      <a:pt x="61" y="960"/>
                    </a:moveTo>
                    <a:lnTo>
                      <a:pt x="61" y="3525"/>
                    </a:lnTo>
                    <a:lnTo>
                      <a:pt x="433" y="3525"/>
                    </a:lnTo>
                    <a:lnTo>
                      <a:pt x="433" y="96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4"/>
              <p:cNvSpPr/>
              <p:nvPr/>
            </p:nvSpPr>
            <p:spPr>
              <a:xfrm>
                <a:off x="7714857" y="2174166"/>
                <a:ext cx="39869" cy="48022"/>
              </a:xfrm>
              <a:custGeom>
                <a:avLst/>
                <a:gdLst/>
                <a:ahLst/>
                <a:cxnLst/>
                <a:rect l="l" t="t" r="r" b="b"/>
                <a:pathLst>
                  <a:path w="2181" h="2627" extrusionOk="0">
                    <a:moveTo>
                      <a:pt x="1217" y="0"/>
                    </a:moveTo>
                    <a:cubicBezTo>
                      <a:pt x="855" y="0"/>
                      <a:pt x="524" y="200"/>
                      <a:pt x="374" y="472"/>
                    </a:cubicBezTo>
                    <a:lnTo>
                      <a:pt x="374" y="61"/>
                    </a:lnTo>
                    <a:lnTo>
                      <a:pt x="1" y="61"/>
                    </a:lnTo>
                    <a:lnTo>
                      <a:pt x="1" y="2626"/>
                    </a:lnTo>
                    <a:lnTo>
                      <a:pt x="374" y="2626"/>
                    </a:lnTo>
                    <a:lnTo>
                      <a:pt x="374" y="994"/>
                    </a:lnTo>
                    <a:cubicBezTo>
                      <a:pt x="374" y="637"/>
                      <a:pt x="736" y="334"/>
                      <a:pt x="1168" y="334"/>
                    </a:cubicBezTo>
                    <a:cubicBezTo>
                      <a:pt x="1544" y="334"/>
                      <a:pt x="1809" y="627"/>
                      <a:pt x="1809" y="1043"/>
                    </a:cubicBezTo>
                    <a:lnTo>
                      <a:pt x="1809" y="2626"/>
                    </a:lnTo>
                    <a:lnTo>
                      <a:pt x="2180" y="2626"/>
                    </a:lnTo>
                    <a:lnTo>
                      <a:pt x="2180" y="994"/>
                    </a:lnTo>
                    <a:cubicBezTo>
                      <a:pt x="2180" y="413"/>
                      <a:pt x="1783" y="0"/>
                      <a:pt x="1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4"/>
              <p:cNvSpPr/>
              <p:nvPr/>
            </p:nvSpPr>
            <p:spPr>
              <a:xfrm>
                <a:off x="7766334" y="2174166"/>
                <a:ext cx="45444" cy="63614"/>
              </a:xfrm>
              <a:custGeom>
                <a:avLst/>
                <a:gdLst/>
                <a:ahLst/>
                <a:cxnLst/>
                <a:rect l="l" t="t" r="r" b="b"/>
                <a:pathLst>
                  <a:path w="2486" h="3480" extrusionOk="0">
                    <a:moveTo>
                      <a:pt x="1250" y="334"/>
                    </a:moveTo>
                    <a:cubicBezTo>
                      <a:pt x="1757" y="334"/>
                      <a:pt x="2115" y="700"/>
                      <a:pt x="2115" y="1217"/>
                    </a:cubicBezTo>
                    <a:cubicBezTo>
                      <a:pt x="2115" y="1738"/>
                      <a:pt x="1757" y="2105"/>
                      <a:pt x="1250" y="2105"/>
                    </a:cubicBezTo>
                    <a:cubicBezTo>
                      <a:pt x="750" y="2105"/>
                      <a:pt x="393" y="1738"/>
                      <a:pt x="393" y="1217"/>
                    </a:cubicBezTo>
                    <a:cubicBezTo>
                      <a:pt x="393" y="700"/>
                      <a:pt x="750" y="334"/>
                      <a:pt x="1250" y="334"/>
                    </a:cubicBezTo>
                    <a:close/>
                    <a:moveTo>
                      <a:pt x="1182" y="0"/>
                    </a:moveTo>
                    <a:cubicBezTo>
                      <a:pt x="491" y="0"/>
                      <a:pt x="0" y="501"/>
                      <a:pt x="0" y="1217"/>
                    </a:cubicBezTo>
                    <a:cubicBezTo>
                      <a:pt x="0" y="1931"/>
                      <a:pt x="491" y="2437"/>
                      <a:pt x="1182" y="2437"/>
                    </a:cubicBezTo>
                    <a:cubicBezTo>
                      <a:pt x="1588" y="2437"/>
                      <a:pt x="1915" y="2249"/>
                      <a:pt x="2115" y="1936"/>
                    </a:cubicBezTo>
                    <a:lnTo>
                      <a:pt x="2115" y="2352"/>
                    </a:lnTo>
                    <a:cubicBezTo>
                      <a:pt x="2115" y="2854"/>
                      <a:pt x="1767" y="3146"/>
                      <a:pt x="1175" y="3146"/>
                    </a:cubicBezTo>
                    <a:cubicBezTo>
                      <a:pt x="858" y="3146"/>
                      <a:pt x="552" y="3033"/>
                      <a:pt x="353" y="2845"/>
                    </a:cubicBezTo>
                    <a:lnTo>
                      <a:pt x="189" y="3137"/>
                    </a:lnTo>
                    <a:cubicBezTo>
                      <a:pt x="421" y="3336"/>
                      <a:pt x="809" y="3479"/>
                      <a:pt x="1226" y="3479"/>
                    </a:cubicBezTo>
                    <a:cubicBezTo>
                      <a:pt x="1965" y="3479"/>
                      <a:pt x="2486" y="3014"/>
                      <a:pt x="2486" y="2352"/>
                    </a:cubicBezTo>
                    <a:lnTo>
                      <a:pt x="2486" y="61"/>
                    </a:lnTo>
                    <a:lnTo>
                      <a:pt x="2115" y="61"/>
                    </a:lnTo>
                    <a:lnTo>
                      <a:pt x="2115" y="503"/>
                    </a:lnTo>
                    <a:cubicBezTo>
                      <a:pt x="1915" y="189"/>
                      <a:pt x="1588" y="0"/>
                      <a:pt x="11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4"/>
              <p:cNvSpPr/>
              <p:nvPr/>
            </p:nvSpPr>
            <p:spPr>
              <a:xfrm>
                <a:off x="7849983" y="2174166"/>
                <a:ext cx="45389" cy="49100"/>
              </a:xfrm>
              <a:custGeom>
                <a:avLst/>
                <a:gdLst/>
                <a:ahLst/>
                <a:cxnLst/>
                <a:rect l="l" t="t" r="r" b="b"/>
                <a:pathLst>
                  <a:path w="2483" h="2686" extrusionOk="0">
                    <a:moveTo>
                      <a:pt x="1282" y="334"/>
                    </a:moveTo>
                    <a:cubicBezTo>
                      <a:pt x="1792" y="334"/>
                      <a:pt x="2067" y="691"/>
                      <a:pt x="2116" y="1153"/>
                    </a:cubicBezTo>
                    <a:lnTo>
                      <a:pt x="388" y="1153"/>
                    </a:lnTo>
                    <a:cubicBezTo>
                      <a:pt x="458" y="656"/>
                      <a:pt x="825" y="334"/>
                      <a:pt x="1282" y="334"/>
                    </a:cubicBezTo>
                    <a:close/>
                    <a:moveTo>
                      <a:pt x="1266" y="0"/>
                    </a:moveTo>
                    <a:cubicBezTo>
                      <a:pt x="576" y="0"/>
                      <a:pt x="0" y="571"/>
                      <a:pt x="0" y="1337"/>
                    </a:cubicBezTo>
                    <a:cubicBezTo>
                      <a:pt x="0" y="2126"/>
                      <a:pt x="616" y="2685"/>
                      <a:pt x="1301" y="2685"/>
                    </a:cubicBezTo>
                    <a:cubicBezTo>
                      <a:pt x="1658" y="2685"/>
                      <a:pt x="2111" y="2532"/>
                      <a:pt x="2333" y="2288"/>
                    </a:cubicBezTo>
                    <a:lnTo>
                      <a:pt x="2105" y="2046"/>
                    </a:lnTo>
                    <a:cubicBezTo>
                      <a:pt x="1947" y="2221"/>
                      <a:pt x="1599" y="2354"/>
                      <a:pt x="1296" y="2354"/>
                    </a:cubicBezTo>
                    <a:cubicBezTo>
                      <a:pt x="789" y="2354"/>
                      <a:pt x="439" y="1985"/>
                      <a:pt x="383" y="1485"/>
                    </a:cubicBezTo>
                    <a:lnTo>
                      <a:pt x="2483" y="1485"/>
                    </a:lnTo>
                    <a:cubicBezTo>
                      <a:pt x="2483" y="587"/>
                      <a:pt x="2041" y="0"/>
                      <a:pt x="12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4"/>
              <p:cNvSpPr/>
              <p:nvPr/>
            </p:nvSpPr>
            <p:spPr>
              <a:xfrm>
                <a:off x="7906523" y="2158756"/>
                <a:ext cx="6837" cy="63432"/>
              </a:xfrm>
              <a:custGeom>
                <a:avLst/>
                <a:gdLst/>
                <a:ahLst/>
                <a:cxnLst/>
                <a:rect l="l" t="t" r="r" b="b"/>
                <a:pathLst>
                  <a:path w="374" h="3470" extrusionOk="0">
                    <a:moveTo>
                      <a:pt x="0" y="0"/>
                    </a:moveTo>
                    <a:lnTo>
                      <a:pt x="0" y="3469"/>
                    </a:lnTo>
                    <a:lnTo>
                      <a:pt x="373" y="3469"/>
                    </a:lnTo>
                    <a:lnTo>
                      <a:pt x="3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4"/>
              <p:cNvSpPr/>
              <p:nvPr/>
            </p:nvSpPr>
            <p:spPr>
              <a:xfrm>
                <a:off x="7925937" y="2157732"/>
                <a:ext cx="10511" cy="64455"/>
              </a:xfrm>
              <a:custGeom>
                <a:avLst/>
                <a:gdLst/>
                <a:ahLst/>
                <a:cxnLst/>
                <a:rect l="l" t="t" r="r" b="b"/>
                <a:pathLst>
                  <a:path w="575" h="3526" extrusionOk="0">
                    <a:moveTo>
                      <a:pt x="248" y="1"/>
                    </a:moveTo>
                    <a:cubicBezTo>
                      <a:pt x="123" y="1"/>
                      <a:pt x="2" y="98"/>
                      <a:pt x="0" y="246"/>
                    </a:cubicBezTo>
                    <a:cubicBezTo>
                      <a:pt x="0" y="383"/>
                      <a:pt x="112" y="493"/>
                      <a:pt x="249" y="493"/>
                    </a:cubicBezTo>
                    <a:cubicBezTo>
                      <a:pt x="466" y="491"/>
                      <a:pt x="574" y="228"/>
                      <a:pt x="419" y="74"/>
                    </a:cubicBezTo>
                    <a:cubicBezTo>
                      <a:pt x="370" y="23"/>
                      <a:pt x="309" y="1"/>
                      <a:pt x="248" y="1"/>
                    </a:cubicBezTo>
                    <a:close/>
                    <a:moveTo>
                      <a:pt x="61" y="960"/>
                    </a:moveTo>
                    <a:lnTo>
                      <a:pt x="61" y="3525"/>
                    </a:lnTo>
                    <a:lnTo>
                      <a:pt x="432" y="3525"/>
                    </a:lnTo>
                    <a:lnTo>
                      <a:pt x="432" y="96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4"/>
              <p:cNvSpPr/>
              <p:nvPr/>
            </p:nvSpPr>
            <p:spPr>
              <a:xfrm>
                <a:off x="7943997" y="2162393"/>
                <a:ext cx="27511" cy="60872"/>
              </a:xfrm>
              <a:custGeom>
                <a:avLst/>
                <a:gdLst/>
                <a:ahLst/>
                <a:cxnLst/>
                <a:rect l="l" t="t" r="r" b="b"/>
                <a:pathLst>
                  <a:path w="1505" h="3330" extrusionOk="0">
                    <a:moveTo>
                      <a:pt x="402" y="0"/>
                    </a:moveTo>
                    <a:lnTo>
                      <a:pt x="402" y="705"/>
                    </a:lnTo>
                    <a:lnTo>
                      <a:pt x="1" y="705"/>
                    </a:lnTo>
                    <a:lnTo>
                      <a:pt x="1" y="1037"/>
                    </a:lnTo>
                    <a:lnTo>
                      <a:pt x="402" y="1037"/>
                    </a:lnTo>
                    <a:lnTo>
                      <a:pt x="402" y="2676"/>
                    </a:lnTo>
                    <a:cubicBezTo>
                      <a:pt x="402" y="3057"/>
                      <a:pt x="661" y="3329"/>
                      <a:pt x="1027" y="3329"/>
                    </a:cubicBezTo>
                    <a:cubicBezTo>
                      <a:pt x="1200" y="3329"/>
                      <a:pt x="1369" y="3272"/>
                      <a:pt x="1504" y="3167"/>
                    </a:cubicBezTo>
                    <a:lnTo>
                      <a:pt x="1321" y="2894"/>
                    </a:lnTo>
                    <a:cubicBezTo>
                      <a:pt x="1267" y="2953"/>
                      <a:pt x="1168" y="2998"/>
                      <a:pt x="1053" y="2998"/>
                    </a:cubicBezTo>
                    <a:cubicBezTo>
                      <a:pt x="903" y="2998"/>
                      <a:pt x="774" y="2864"/>
                      <a:pt x="774" y="2676"/>
                    </a:cubicBezTo>
                    <a:lnTo>
                      <a:pt x="774" y="1037"/>
                    </a:lnTo>
                    <a:lnTo>
                      <a:pt x="1405" y="1037"/>
                    </a:lnTo>
                    <a:lnTo>
                      <a:pt x="1405" y="705"/>
                    </a:lnTo>
                    <a:lnTo>
                      <a:pt x="774" y="705"/>
                    </a:lnTo>
                    <a:lnTo>
                      <a:pt x="7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4"/>
              <p:cNvSpPr/>
              <p:nvPr/>
            </p:nvSpPr>
            <p:spPr>
              <a:xfrm>
                <a:off x="7980831" y="2213504"/>
                <a:ext cx="9816" cy="9762"/>
              </a:xfrm>
              <a:custGeom>
                <a:avLst/>
                <a:gdLst/>
                <a:ahLst/>
                <a:cxnLst/>
                <a:rect l="l" t="t" r="r" b="b"/>
                <a:pathLst>
                  <a:path w="537" h="534" extrusionOk="0">
                    <a:moveTo>
                      <a:pt x="269" y="1"/>
                    </a:moveTo>
                    <a:cubicBezTo>
                      <a:pt x="124" y="1"/>
                      <a:pt x="4" y="116"/>
                      <a:pt x="1" y="261"/>
                    </a:cubicBezTo>
                    <a:cubicBezTo>
                      <a:pt x="1" y="411"/>
                      <a:pt x="122" y="533"/>
                      <a:pt x="271" y="533"/>
                    </a:cubicBezTo>
                    <a:cubicBezTo>
                      <a:pt x="272" y="533"/>
                      <a:pt x="273" y="533"/>
                      <a:pt x="274" y="533"/>
                    </a:cubicBezTo>
                    <a:cubicBezTo>
                      <a:pt x="417" y="533"/>
                      <a:pt x="537" y="411"/>
                      <a:pt x="537" y="261"/>
                    </a:cubicBezTo>
                    <a:cubicBezTo>
                      <a:pt x="533" y="116"/>
                      <a:pt x="414"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4"/>
              <p:cNvSpPr/>
              <p:nvPr/>
            </p:nvSpPr>
            <p:spPr>
              <a:xfrm>
                <a:off x="6664763" y="2704085"/>
                <a:ext cx="306044" cy="306044"/>
              </a:xfrm>
              <a:custGeom>
                <a:avLst/>
                <a:gdLst/>
                <a:ahLst/>
                <a:cxnLst/>
                <a:rect l="l" t="t" r="r" b="b"/>
                <a:pathLst>
                  <a:path w="16742" h="16742" extrusionOk="0">
                    <a:moveTo>
                      <a:pt x="8371" y="2199"/>
                    </a:moveTo>
                    <a:cubicBezTo>
                      <a:pt x="11775" y="2199"/>
                      <a:pt x="14543" y="4967"/>
                      <a:pt x="14543" y="8369"/>
                    </a:cubicBezTo>
                    <a:cubicBezTo>
                      <a:pt x="14543" y="11773"/>
                      <a:pt x="11775" y="14541"/>
                      <a:pt x="8371" y="14541"/>
                    </a:cubicBezTo>
                    <a:cubicBezTo>
                      <a:pt x="4969" y="14541"/>
                      <a:pt x="2201" y="11772"/>
                      <a:pt x="2201" y="8369"/>
                    </a:cubicBezTo>
                    <a:cubicBezTo>
                      <a:pt x="2201" y="4967"/>
                      <a:pt x="4969" y="2199"/>
                      <a:pt x="8371" y="2199"/>
                    </a:cubicBezTo>
                    <a:close/>
                    <a:moveTo>
                      <a:pt x="8371" y="0"/>
                    </a:moveTo>
                    <a:cubicBezTo>
                      <a:pt x="3757" y="0"/>
                      <a:pt x="1" y="3755"/>
                      <a:pt x="1" y="8371"/>
                    </a:cubicBezTo>
                    <a:cubicBezTo>
                      <a:pt x="1" y="12985"/>
                      <a:pt x="3755" y="16741"/>
                      <a:pt x="8371" y="16741"/>
                    </a:cubicBezTo>
                    <a:cubicBezTo>
                      <a:pt x="12988" y="16741"/>
                      <a:pt x="16742" y="12985"/>
                      <a:pt x="16742" y="8371"/>
                    </a:cubicBezTo>
                    <a:cubicBezTo>
                      <a:pt x="16742" y="3755"/>
                      <a:pt x="12987" y="0"/>
                      <a:pt x="83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4"/>
              <p:cNvSpPr/>
              <p:nvPr/>
            </p:nvSpPr>
            <p:spPr>
              <a:xfrm>
                <a:off x="6797951" y="2704048"/>
                <a:ext cx="172856" cy="173148"/>
              </a:xfrm>
              <a:custGeom>
                <a:avLst/>
                <a:gdLst/>
                <a:ahLst/>
                <a:cxnLst/>
                <a:rect l="l" t="t" r="r" b="b"/>
                <a:pathLst>
                  <a:path w="9456" h="9472" extrusionOk="0">
                    <a:moveTo>
                      <a:pt x="1085" y="1"/>
                    </a:moveTo>
                    <a:cubicBezTo>
                      <a:pt x="484" y="9"/>
                      <a:pt x="1" y="498"/>
                      <a:pt x="1" y="1101"/>
                    </a:cubicBezTo>
                    <a:cubicBezTo>
                      <a:pt x="1" y="1702"/>
                      <a:pt x="484" y="2193"/>
                      <a:pt x="1085" y="2201"/>
                    </a:cubicBezTo>
                    <a:cubicBezTo>
                      <a:pt x="4489" y="2201"/>
                      <a:pt x="7257" y="4969"/>
                      <a:pt x="7257" y="8371"/>
                    </a:cubicBezTo>
                    <a:cubicBezTo>
                      <a:pt x="7257" y="8979"/>
                      <a:pt x="7750" y="9471"/>
                      <a:pt x="8357" y="9471"/>
                    </a:cubicBezTo>
                    <a:cubicBezTo>
                      <a:pt x="8964" y="9471"/>
                      <a:pt x="9456" y="8979"/>
                      <a:pt x="9456" y="8371"/>
                    </a:cubicBezTo>
                    <a:cubicBezTo>
                      <a:pt x="9456" y="3756"/>
                      <a:pt x="5701" y="1"/>
                      <a:pt x="1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4"/>
              <p:cNvSpPr/>
              <p:nvPr/>
            </p:nvSpPr>
            <p:spPr>
              <a:xfrm>
                <a:off x="7275041" y="2825701"/>
                <a:ext cx="37017" cy="56193"/>
              </a:xfrm>
              <a:custGeom>
                <a:avLst/>
                <a:gdLst/>
                <a:ahLst/>
                <a:cxnLst/>
                <a:rect l="l" t="t" r="r" b="b"/>
                <a:pathLst>
                  <a:path w="2025" h="3074" extrusionOk="0">
                    <a:moveTo>
                      <a:pt x="0" y="1"/>
                    </a:moveTo>
                    <a:lnTo>
                      <a:pt x="0" y="3073"/>
                    </a:lnTo>
                    <a:lnTo>
                      <a:pt x="2025" y="3073"/>
                    </a:lnTo>
                    <a:lnTo>
                      <a:pt x="2025" y="2741"/>
                    </a:lnTo>
                    <a:lnTo>
                      <a:pt x="348" y="2741"/>
                    </a:lnTo>
                    <a:lnTo>
                      <a:pt x="3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4"/>
              <p:cNvSpPr/>
              <p:nvPr/>
            </p:nvSpPr>
            <p:spPr>
              <a:xfrm>
                <a:off x="7318730" y="2838607"/>
                <a:ext cx="43726" cy="44238"/>
              </a:xfrm>
              <a:custGeom>
                <a:avLst/>
                <a:gdLst/>
                <a:ahLst/>
                <a:cxnLst/>
                <a:rect l="l" t="t" r="r" b="b"/>
                <a:pathLst>
                  <a:path w="2392" h="2420" extrusionOk="0">
                    <a:moveTo>
                      <a:pt x="1197" y="301"/>
                    </a:moveTo>
                    <a:cubicBezTo>
                      <a:pt x="1653" y="301"/>
                      <a:pt x="2038" y="717"/>
                      <a:pt x="2038" y="1208"/>
                    </a:cubicBezTo>
                    <a:cubicBezTo>
                      <a:pt x="2038" y="1704"/>
                      <a:pt x="1655" y="2120"/>
                      <a:pt x="1200" y="2120"/>
                    </a:cubicBezTo>
                    <a:cubicBezTo>
                      <a:pt x="1199" y="2120"/>
                      <a:pt x="1198" y="2120"/>
                      <a:pt x="1197" y="2120"/>
                    </a:cubicBezTo>
                    <a:cubicBezTo>
                      <a:pt x="737" y="2120"/>
                      <a:pt x="352" y="1705"/>
                      <a:pt x="352" y="1208"/>
                    </a:cubicBezTo>
                    <a:cubicBezTo>
                      <a:pt x="352" y="717"/>
                      <a:pt x="737" y="301"/>
                      <a:pt x="1197" y="301"/>
                    </a:cubicBezTo>
                    <a:close/>
                    <a:moveTo>
                      <a:pt x="1197" y="1"/>
                    </a:moveTo>
                    <a:cubicBezTo>
                      <a:pt x="549" y="1"/>
                      <a:pt x="0" y="551"/>
                      <a:pt x="0" y="1208"/>
                    </a:cubicBezTo>
                    <a:cubicBezTo>
                      <a:pt x="0" y="1866"/>
                      <a:pt x="549" y="2420"/>
                      <a:pt x="1197" y="2420"/>
                    </a:cubicBezTo>
                    <a:cubicBezTo>
                      <a:pt x="1846" y="2420"/>
                      <a:pt x="2392" y="1865"/>
                      <a:pt x="2392" y="1208"/>
                    </a:cubicBezTo>
                    <a:cubicBezTo>
                      <a:pt x="2392" y="551"/>
                      <a:pt x="1846" y="1"/>
                      <a:pt x="1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4"/>
              <p:cNvSpPr/>
              <p:nvPr/>
            </p:nvSpPr>
            <p:spPr>
              <a:xfrm>
                <a:off x="7373113" y="2838607"/>
                <a:ext cx="22484" cy="43250"/>
              </a:xfrm>
              <a:custGeom>
                <a:avLst/>
                <a:gdLst/>
                <a:ahLst/>
                <a:cxnLst/>
                <a:rect l="l" t="t" r="r" b="b"/>
                <a:pathLst>
                  <a:path w="1230" h="2366" extrusionOk="0">
                    <a:moveTo>
                      <a:pt x="1229" y="1"/>
                    </a:moveTo>
                    <a:cubicBezTo>
                      <a:pt x="804" y="1"/>
                      <a:pt x="474" y="199"/>
                      <a:pt x="335" y="506"/>
                    </a:cubicBezTo>
                    <a:lnTo>
                      <a:pt x="335" y="54"/>
                    </a:lnTo>
                    <a:lnTo>
                      <a:pt x="0" y="54"/>
                    </a:lnTo>
                    <a:lnTo>
                      <a:pt x="0" y="2365"/>
                    </a:lnTo>
                    <a:lnTo>
                      <a:pt x="335" y="2365"/>
                    </a:lnTo>
                    <a:lnTo>
                      <a:pt x="335" y="1074"/>
                    </a:lnTo>
                    <a:cubicBezTo>
                      <a:pt x="335" y="623"/>
                      <a:pt x="706" y="301"/>
                      <a:pt x="1229" y="301"/>
                    </a:cubicBezTo>
                    <a:lnTo>
                      <a:pt x="1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4"/>
              <p:cNvSpPr/>
              <p:nvPr/>
            </p:nvSpPr>
            <p:spPr>
              <a:xfrm>
                <a:off x="7401758" y="2838644"/>
                <a:ext cx="40911" cy="44201"/>
              </a:xfrm>
              <a:custGeom>
                <a:avLst/>
                <a:gdLst/>
                <a:ahLst/>
                <a:cxnLst/>
                <a:rect l="l" t="t" r="r" b="b"/>
                <a:pathLst>
                  <a:path w="2238" h="2418" extrusionOk="0">
                    <a:moveTo>
                      <a:pt x="1153" y="299"/>
                    </a:moveTo>
                    <a:cubicBezTo>
                      <a:pt x="1614" y="299"/>
                      <a:pt x="1859" y="621"/>
                      <a:pt x="1904" y="1037"/>
                    </a:cubicBezTo>
                    <a:lnTo>
                      <a:pt x="350" y="1037"/>
                    </a:lnTo>
                    <a:cubicBezTo>
                      <a:pt x="413" y="589"/>
                      <a:pt x="742" y="299"/>
                      <a:pt x="1153" y="299"/>
                    </a:cubicBezTo>
                    <a:close/>
                    <a:moveTo>
                      <a:pt x="1140" y="1"/>
                    </a:moveTo>
                    <a:cubicBezTo>
                      <a:pt x="519" y="1"/>
                      <a:pt x="0" y="514"/>
                      <a:pt x="0" y="1203"/>
                    </a:cubicBezTo>
                    <a:cubicBezTo>
                      <a:pt x="0" y="1914"/>
                      <a:pt x="554" y="2418"/>
                      <a:pt x="1172" y="2418"/>
                    </a:cubicBezTo>
                    <a:cubicBezTo>
                      <a:pt x="1494" y="2418"/>
                      <a:pt x="1901" y="2281"/>
                      <a:pt x="2102" y="2061"/>
                    </a:cubicBezTo>
                    <a:lnTo>
                      <a:pt x="1896" y="1842"/>
                    </a:lnTo>
                    <a:cubicBezTo>
                      <a:pt x="1753" y="1998"/>
                      <a:pt x="1440" y="2120"/>
                      <a:pt x="1168" y="2120"/>
                    </a:cubicBezTo>
                    <a:cubicBezTo>
                      <a:pt x="712" y="2120"/>
                      <a:pt x="394" y="1788"/>
                      <a:pt x="345" y="1337"/>
                    </a:cubicBezTo>
                    <a:lnTo>
                      <a:pt x="2237" y="1337"/>
                    </a:lnTo>
                    <a:cubicBezTo>
                      <a:pt x="2237" y="527"/>
                      <a:pt x="1839" y="1"/>
                      <a:pt x="1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4"/>
              <p:cNvSpPr/>
              <p:nvPr/>
            </p:nvSpPr>
            <p:spPr>
              <a:xfrm>
                <a:off x="7452649" y="2838607"/>
                <a:ext cx="60726" cy="43287"/>
              </a:xfrm>
              <a:custGeom>
                <a:avLst/>
                <a:gdLst/>
                <a:ahLst/>
                <a:cxnLst/>
                <a:rect l="l" t="t" r="r" b="b"/>
                <a:pathLst>
                  <a:path w="3322" h="2368" extrusionOk="0">
                    <a:moveTo>
                      <a:pt x="1006" y="1"/>
                    </a:moveTo>
                    <a:cubicBezTo>
                      <a:pt x="702" y="1"/>
                      <a:pt x="451" y="154"/>
                      <a:pt x="335" y="395"/>
                    </a:cubicBezTo>
                    <a:lnTo>
                      <a:pt x="335" y="55"/>
                    </a:lnTo>
                    <a:lnTo>
                      <a:pt x="0" y="55"/>
                    </a:lnTo>
                    <a:lnTo>
                      <a:pt x="0" y="2367"/>
                    </a:lnTo>
                    <a:lnTo>
                      <a:pt x="335" y="2367"/>
                    </a:lnTo>
                    <a:lnTo>
                      <a:pt x="335" y="895"/>
                    </a:lnTo>
                    <a:cubicBezTo>
                      <a:pt x="335" y="546"/>
                      <a:pt x="595" y="301"/>
                      <a:pt x="962" y="301"/>
                    </a:cubicBezTo>
                    <a:cubicBezTo>
                      <a:pt x="1274" y="301"/>
                      <a:pt x="1493" y="565"/>
                      <a:pt x="1493" y="940"/>
                    </a:cubicBezTo>
                    <a:lnTo>
                      <a:pt x="1493" y="2367"/>
                    </a:lnTo>
                    <a:lnTo>
                      <a:pt x="1829" y="2367"/>
                    </a:lnTo>
                    <a:lnTo>
                      <a:pt x="1829" y="895"/>
                    </a:lnTo>
                    <a:cubicBezTo>
                      <a:pt x="1829" y="546"/>
                      <a:pt x="2087" y="301"/>
                      <a:pt x="2454" y="301"/>
                    </a:cubicBezTo>
                    <a:cubicBezTo>
                      <a:pt x="2768" y="301"/>
                      <a:pt x="2986" y="565"/>
                      <a:pt x="2986" y="940"/>
                    </a:cubicBezTo>
                    <a:lnTo>
                      <a:pt x="2986" y="2367"/>
                    </a:lnTo>
                    <a:lnTo>
                      <a:pt x="3321" y="2367"/>
                    </a:lnTo>
                    <a:lnTo>
                      <a:pt x="3321" y="895"/>
                    </a:lnTo>
                    <a:cubicBezTo>
                      <a:pt x="3321" y="372"/>
                      <a:pt x="2982" y="1"/>
                      <a:pt x="2499" y="1"/>
                    </a:cubicBezTo>
                    <a:cubicBezTo>
                      <a:pt x="2151" y="1"/>
                      <a:pt x="1846" y="194"/>
                      <a:pt x="1752" y="494"/>
                    </a:cubicBezTo>
                    <a:cubicBezTo>
                      <a:pt x="1628" y="194"/>
                      <a:pt x="1354" y="1"/>
                      <a:pt x="10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4"/>
              <p:cNvSpPr/>
              <p:nvPr/>
            </p:nvSpPr>
            <p:spPr>
              <a:xfrm>
                <a:off x="7548363" y="2823819"/>
                <a:ext cx="9451" cy="58076"/>
              </a:xfrm>
              <a:custGeom>
                <a:avLst/>
                <a:gdLst/>
                <a:ahLst/>
                <a:cxnLst/>
                <a:rect l="l" t="t" r="r" b="b"/>
                <a:pathLst>
                  <a:path w="517" h="3177" extrusionOk="0">
                    <a:moveTo>
                      <a:pt x="223" y="0"/>
                    </a:moveTo>
                    <a:cubicBezTo>
                      <a:pt x="110" y="0"/>
                      <a:pt x="1" y="88"/>
                      <a:pt x="0" y="220"/>
                    </a:cubicBezTo>
                    <a:cubicBezTo>
                      <a:pt x="0" y="344"/>
                      <a:pt x="101" y="443"/>
                      <a:pt x="223" y="443"/>
                    </a:cubicBezTo>
                    <a:cubicBezTo>
                      <a:pt x="419" y="442"/>
                      <a:pt x="517" y="204"/>
                      <a:pt x="378" y="65"/>
                    </a:cubicBezTo>
                    <a:cubicBezTo>
                      <a:pt x="333" y="20"/>
                      <a:pt x="278" y="0"/>
                      <a:pt x="223" y="0"/>
                    </a:cubicBezTo>
                    <a:close/>
                    <a:moveTo>
                      <a:pt x="54" y="864"/>
                    </a:moveTo>
                    <a:lnTo>
                      <a:pt x="54" y="3176"/>
                    </a:lnTo>
                    <a:lnTo>
                      <a:pt x="389" y="3176"/>
                    </a:lnTo>
                    <a:lnTo>
                      <a:pt x="389" y="86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4"/>
              <p:cNvSpPr/>
              <p:nvPr/>
            </p:nvSpPr>
            <p:spPr>
              <a:xfrm>
                <a:off x="7568343" y="2838607"/>
                <a:ext cx="40965" cy="57326"/>
              </a:xfrm>
              <a:custGeom>
                <a:avLst/>
                <a:gdLst/>
                <a:ahLst/>
                <a:cxnLst/>
                <a:rect l="l" t="t" r="r" b="b"/>
                <a:pathLst>
                  <a:path w="2241" h="3136" extrusionOk="0">
                    <a:moveTo>
                      <a:pt x="1114" y="301"/>
                    </a:moveTo>
                    <a:cubicBezTo>
                      <a:pt x="1567" y="301"/>
                      <a:pt x="1887" y="675"/>
                      <a:pt x="1887" y="1208"/>
                    </a:cubicBezTo>
                    <a:lnTo>
                      <a:pt x="1889" y="1208"/>
                    </a:lnTo>
                    <a:cubicBezTo>
                      <a:pt x="1889" y="1739"/>
                      <a:pt x="1568" y="2120"/>
                      <a:pt x="1117" y="2120"/>
                    </a:cubicBezTo>
                    <a:cubicBezTo>
                      <a:pt x="1116" y="2120"/>
                      <a:pt x="1115" y="2120"/>
                      <a:pt x="1114" y="2120"/>
                    </a:cubicBezTo>
                    <a:cubicBezTo>
                      <a:pt x="659" y="2120"/>
                      <a:pt x="337" y="1740"/>
                      <a:pt x="337" y="1208"/>
                    </a:cubicBezTo>
                    <a:cubicBezTo>
                      <a:pt x="337" y="675"/>
                      <a:pt x="659" y="301"/>
                      <a:pt x="1114" y="301"/>
                    </a:cubicBezTo>
                    <a:close/>
                    <a:moveTo>
                      <a:pt x="1177" y="1"/>
                    </a:moveTo>
                    <a:cubicBezTo>
                      <a:pt x="806" y="1"/>
                      <a:pt x="511" y="184"/>
                      <a:pt x="336" y="489"/>
                    </a:cubicBezTo>
                    <a:lnTo>
                      <a:pt x="336" y="55"/>
                    </a:lnTo>
                    <a:lnTo>
                      <a:pt x="1" y="55"/>
                    </a:lnTo>
                    <a:lnTo>
                      <a:pt x="1" y="3136"/>
                    </a:lnTo>
                    <a:lnTo>
                      <a:pt x="336" y="3136"/>
                    </a:lnTo>
                    <a:lnTo>
                      <a:pt x="336" y="1932"/>
                    </a:lnTo>
                    <a:cubicBezTo>
                      <a:pt x="511" y="2236"/>
                      <a:pt x="806" y="2420"/>
                      <a:pt x="1177" y="2420"/>
                    </a:cubicBezTo>
                    <a:cubicBezTo>
                      <a:pt x="1785" y="2420"/>
                      <a:pt x="2241" y="1919"/>
                      <a:pt x="2241" y="1208"/>
                    </a:cubicBezTo>
                    <a:cubicBezTo>
                      <a:pt x="2241" y="502"/>
                      <a:pt x="1787" y="1"/>
                      <a:pt x="11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4"/>
              <p:cNvSpPr/>
              <p:nvPr/>
            </p:nvSpPr>
            <p:spPr>
              <a:xfrm>
                <a:off x="7617370" y="2838607"/>
                <a:ext cx="32922" cy="44219"/>
              </a:xfrm>
              <a:custGeom>
                <a:avLst/>
                <a:gdLst/>
                <a:ahLst/>
                <a:cxnLst/>
                <a:rect l="l" t="t" r="r" b="b"/>
                <a:pathLst>
                  <a:path w="1801" h="2419" extrusionOk="0">
                    <a:moveTo>
                      <a:pt x="921" y="1"/>
                    </a:moveTo>
                    <a:cubicBezTo>
                      <a:pt x="461" y="1"/>
                      <a:pt x="112" y="259"/>
                      <a:pt x="112" y="680"/>
                    </a:cubicBezTo>
                    <a:cubicBezTo>
                      <a:pt x="112" y="1012"/>
                      <a:pt x="327" y="1178"/>
                      <a:pt x="885" y="1339"/>
                    </a:cubicBezTo>
                    <a:cubicBezTo>
                      <a:pt x="1198" y="1428"/>
                      <a:pt x="1466" y="1508"/>
                      <a:pt x="1466" y="1758"/>
                    </a:cubicBezTo>
                    <a:cubicBezTo>
                      <a:pt x="1466" y="1978"/>
                      <a:pt x="1262" y="2122"/>
                      <a:pt x="957" y="2122"/>
                    </a:cubicBezTo>
                    <a:cubicBezTo>
                      <a:pt x="702" y="2122"/>
                      <a:pt x="439" y="2023"/>
                      <a:pt x="174" y="1830"/>
                    </a:cubicBezTo>
                    <a:lnTo>
                      <a:pt x="1" y="2075"/>
                    </a:lnTo>
                    <a:cubicBezTo>
                      <a:pt x="276" y="2299"/>
                      <a:pt x="630" y="2418"/>
                      <a:pt x="951" y="2418"/>
                    </a:cubicBezTo>
                    <a:cubicBezTo>
                      <a:pt x="953" y="2418"/>
                      <a:pt x="955" y="2418"/>
                      <a:pt x="957" y="2418"/>
                    </a:cubicBezTo>
                    <a:cubicBezTo>
                      <a:pt x="1434" y="2418"/>
                      <a:pt x="1801" y="2145"/>
                      <a:pt x="1801" y="1720"/>
                    </a:cubicBezTo>
                    <a:cubicBezTo>
                      <a:pt x="1801" y="1281"/>
                      <a:pt x="1416" y="1157"/>
                      <a:pt x="1045" y="1041"/>
                    </a:cubicBezTo>
                    <a:cubicBezTo>
                      <a:pt x="618" y="902"/>
                      <a:pt x="447" y="840"/>
                      <a:pt x="447" y="639"/>
                    </a:cubicBezTo>
                    <a:cubicBezTo>
                      <a:pt x="447" y="416"/>
                      <a:pt x="662" y="299"/>
                      <a:pt x="921" y="299"/>
                    </a:cubicBezTo>
                    <a:cubicBezTo>
                      <a:pt x="1126" y="299"/>
                      <a:pt x="1354" y="371"/>
                      <a:pt x="1587" y="519"/>
                    </a:cubicBezTo>
                    <a:lnTo>
                      <a:pt x="1748" y="259"/>
                    </a:lnTo>
                    <a:cubicBezTo>
                      <a:pt x="1502" y="100"/>
                      <a:pt x="1208"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4"/>
              <p:cNvSpPr/>
              <p:nvPr/>
            </p:nvSpPr>
            <p:spPr>
              <a:xfrm>
                <a:off x="7660420" y="2839613"/>
                <a:ext cx="35902" cy="43232"/>
              </a:xfrm>
              <a:custGeom>
                <a:avLst/>
                <a:gdLst/>
                <a:ahLst/>
                <a:cxnLst/>
                <a:rect l="l" t="t" r="r" b="b"/>
                <a:pathLst>
                  <a:path w="1964" h="2365" extrusionOk="0">
                    <a:moveTo>
                      <a:pt x="0" y="0"/>
                    </a:moveTo>
                    <a:lnTo>
                      <a:pt x="0" y="1472"/>
                    </a:lnTo>
                    <a:cubicBezTo>
                      <a:pt x="0" y="1993"/>
                      <a:pt x="358" y="2365"/>
                      <a:pt x="866" y="2365"/>
                    </a:cubicBezTo>
                    <a:cubicBezTo>
                      <a:pt x="1193" y="2365"/>
                      <a:pt x="1493" y="2186"/>
                      <a:pt x="1627" y="1941"/>
                    </a:cubicBezTo>
                    <a:lnTo>
                      <a:pt x="1627" y="2312"/>
                    </a:lnTo>
                    <a:lnTo>
                      <a:pt x="1963" y="2312"/>
                    </a:lnTo>
                    <a:lnTo>
                      <a:pt x="1963" y="0"/>
                    </a:lnTo>
                    <a:lnTo>
                      <a:pt x="1627" y="0"/>
                    </a:lnTo>
                    <a:lnTo>
                      <a:pt x="1627" y="1472"/>
                    </a:lnTo>
                    <a:cubicBezTo>
                      <a:pt x="1627" y="1792"/>
                      <a:pt x="1300" y="2067"/>
                      <a:pt x="911" y="2067"/>
                    </a:cubicBezTo>
                    <a:cubicBezTo>
                      <a:pt x="571" y="2067"/>
                      <a:pt x="335" y="1802"/>
                      <a:pt x="335" y="1427"/>
                    </a:cubicBezTo>
                    <a:lnTo>
                      <a:pt x="3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4"/>
              <p:cNvSpPr/>
              <p:nvPr/>
            </p:nvSpPr>
            <p:spPr>
              <a:xfrm>
                <a:off x="7708770" y="2838607"/>
                <a:ext cx="60726" cy="43287"/>
              </a:xfrm>
              <a:custGeom>
                <a:avLst/>
                <a:gdLst/>
                <a:ahLst/>
                <a:cxnLst/>
                <a:rect l="l" t="t" r="r" b="b"/>
                <a:pathLst>
                  <a:path w="3322" h="2368" extrusionOk="0">
                    <a:moveTo>
                      <a:pt x="1005" y="1"/>
                    </a:moveTo>
                    <a:cubicBezTo>
                      <a:pt x="702" y="1"/>
                      <a:pt x="452" y="154"/>
                      <a:pt x="335" y="395"/>
                    </a:cubicBezTo>
                    <a:lnTo>
                      <a:pt x="335" y="55"/>
                    </a:lnTo>
                    <a:lnTo>
                      <a:pt x="1" y="55"/>
                    </a:lnTo>
                    <a:lnTo>
                      <a:pt x="1" y="2367"/>
                    </a:lnTo>
                    <a:lnTo>
                      <a:pt x="335" y="2367"/>
                    </a:lnTo>
                    <a:lnTo>
                      <a:pt x="335" y="895"/>
                    </a:lnTo>
                    <a:cubicBezTo>
                      <a:pt x="335" y="546"/>
                      <a:pt x="594" y="301"/>
                      <a:pt x="960" y="301"/>
                    </a:cubicBezTo>
                    <a:cubicBezTo>
                      <a:pt x="1273" y="301"/>
                      <a:pt x="1493" y="565"/>
                      <a:pt x="1493" y="940"/>
                    </a:cubicBezTo>
                    <a:lnTo>
                      <a:pt x="1493" y="2367"/>
                    </a:lnTo>
                    <a:lnTo>
                      <a:pt x="1828" y="2367"/>
                    </a:lnTo>
                    <a:lnTo>
                      <a:pt x="1828" y="895"/>
                    </a:lnTo>
                    <a:cubicBezTo>
                      <a:pt x="1828" y="546"/>
                      <a:pt x="2088" y="301"/>
                      <a:pt x="2454" y="301"/>
                    </a:cubicBezTo>
                    <a:cubicBezTo>
                      <a:pt x="2767" y="301"/>
                      <a:pt x="2987" y="565"/>
                      <a:pt x="2987" y="940"/>
                    </a:cubicBezTo>
                    <a:lnTo>
                      <a:pt x="2987" y="2367"/>
                    </a:lnTo>
                    <a:lnTo>
                      <a:pt x="3322" y="2367"/>
                    </a:lnTo>
                    <a:lnTo>
                      <a:pt x="3322" y="895"/>
                    </a:lnTo>
                    <a:cubicBezTo>
                      <a:pt x="3322" y="372"/>
                      <a:pt x="2982" y="1"/>
                      <a:pt x="2499" y="1"/>
                    </a:cubicBezTo>
                    <a:cubicBezTo>
                      <a:pt x="2151" y="1"/>
                      <a:pt x="1845" y="194"/>
                      <a:pt x="1753" y="494"/>
                    </a:cubicBezTo>
                    <a:cubicBezTo>
                      <a:pt x="1627" y="194"/>
                      <a:pt x="1354" y="1"/>
                      <a:pt x="10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4"/>
              <p:cNvSpPr/>
              <p:nvPr/>
            </p:nvSpPr>
            <p:spPr>
              <a:xfrm>
                <a:off x="7803716" y="2824751"/>
                <a:ext cx="40984" cy="58094"/>
              </a:xfrm>
              <a:custGeom>
                <a:avLst/>
                <a:gdLst/>
                <a:ahLst/>
                <a:cxnLst/>
                <a:rect l="l" t="t" r="r" b="b"/>
                <a:pathLst>
                  <a:path w="2242" h="3178" extrusionOk="0">
                    <a:moveTo>
                      <a:pt x="1128" y="1059"/>
                    </a:moveTo>
                    <a:cubicBezTo>
                      <a:pt x="1584" y="1059"/>
                      <a:pt x="1906" y="1435"/>
                      <a:pt x="1906" y="1966"/>
                    </a:cubicBezTo>
                    <a:cubicBezTo>
                      <a:pt x="1906" y="2498"/>
                      <a:pt x="1584" y="2880"/>
                      <a:pt x="1128" y="2880"/>
                    </a:cubicBezTo>
                    <a:cubicBezTo>
                      <a:pt x="677" y="2880"/>
                      <a:pt x="355" y="2498"/>
                      <a:pt x="355" y="1966"/>
                    </a:cubicBezTo>
                    <a:cubicBezTo>
                      <a:pt x="355" y="1435"/>
                      <a:pt x="677" y="1059"/>
                      <a:pt x="1128" y="1059"/>
                    </a:cubicBezTo>
                    <a:close/>
                    <a:moveTo>
                      <a:pt x="1906" y="0"/>
                    </a:moveTo>
                    <a:lnTo>
                      <a:pt x="1906" y="1247"/>
                    </a:lnTo>
                    <a:cubicBezTo>
                      <a:pt x="1731" y="942"/>
                      <a:pt x="1436" y="759"/>
                      <a:pt x="1066" y="759"/>
                    </a:cubicBezTo>
                    <a:cubicBezTo>
                      <a:pt x="457" y="759"/>
                      <a:pt x="1" y="1260"/>
                      <a:pt x="1" y="1966"/>
                    </a:cubicBezTo>
                    <a:cubicBezTo>
                      <a:pt x="1" y="2677"/>
                      <a:pt x="457" y="3178"/>
                      <a:pt x="1066" y="3178"/>
                    </a:cubicBezTo>
                    <a:cubicBezTo>
                      <a:pt x="1436" y="3178"/>
                      <a:pt x="1731" y="2994"/>
                      <a:pt x="1906" y="2691"/>
                    </a:cubicBezTo>
                    <a:lnTo>
                      <a:pt x="1906" y="3125"/>
                    </a:lnTo>
                    <a:lnTo>
                      <a:pt x="2241" y="3125"/>
                    </a:lnTo>
                    <a:lnTo>
                      <a:pt x="22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4"/>
              <p:cNvSpPr/>
              <p:nvPr/>
            </p:nvSpPr>
            <p:spPr>
              <a:xfrm>
                <a:off x="7855339" y="2838607"/>
                <a:ext cx="43744" cy="44238"/>
              </a:xfrm>
              <a:custGeom>
                <a:avLst/>
                <a:gdLst/>
                <a:ahLst/>
                <a:cxnLst/>
                <a:rect l="l" t="t" r="r" b="b"/>
                <a:pathLst>
                  <a:path w="2393" h="2420" extrusionOk="0">
                    <a:moveTo>
                      <a:pt x="1200" y="301"/>
                    </a:moveTo>
                    <a:cubicBezTo>
                      <a:pt x="1656" y="301"/>
                      <a:pt x="2040" y="717"/>
                      <a:pt x="2040" y="1208"/>
                    </a:cubicBezTo>
                    <a:cubicBezTo>
                      <a:pt x="2040" y="1704"/>
                      <a:pt x="1657" y="2120"/>
                      <a:pt x="1202" y="2120"/>
                    </a:cubicBezTo>
                    <a:cubicBezTo>
                      <a:pt x="1201" y="2120"/>
                      <a:pt x="1200" y="2120"/>
                      <a:pt x="1200" y="2120"/>
                    </a:cubicBezTo>
                    <a:cubicBezTo>
                      <a:pt x="739" y="2120"/>
                      <a:pt x="353" y="1705"/>
                      <a:pt x="353" y="1208"/>
                    </a:cubicBezTo>
                    <a:cubicBezTo>
                      <a:pt x="353" y="717"/>
                      <a:pt x="739" y="301"/>
                      <a:pt x="1200" y="301"/>
                    </a:cubicBezTo>
                    <a:close/>
                    <a:moveTo>
                      <a:pt x="1200" y="1"/>
                    </a:moveTo>
                    <a:cubicBezTo>
                      <a:pt x="551" y="1"/>
                      <a:pt x="1" y="551"/>
                      <a:pt x="1" y="1208"/>
                    </a:cubicBezTo>
                    <a:cubicBezTo>
                      <a:pt x="1" y="1866"/>
                      <a:pt x="551" y="2420"/>
                      <a:pt x="1200" y="2420"/>
                    </a:cubicBezTo>
                    <a:cubicBezTo>
                      <a:pt x="1847" y="2420"/>
                      <a:pt x="2392" y="1865"/>
                      <a:pt x="2392" y="1208"/>
                    </a:cubicBezTo>
                    <a:cubicBezTo>
                      <a:pt x="2392" y="551"/>
                      <a:pt x="1847" y="1"/>
                      <a:pt x="1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4"/>
              <p:cNvSpPr/>
              <p:nvPr/>
            </p:nvSpPr>
            <p:spPr>
              <a:xfrm>
                <a:off x="7909174" y="2824751"/>
                <a:ext cx="6142" cy="57143"/>
              </a:xfrm>
              <a:custGeom>
                <a:avLst/>
                <a:gdLst/>
                <a:ahLst/>
                <a:cxnLst/>
                <a:rect l="l" t="t" r="r" b="b"/>
                <a:pathLst>
                  <a:path w="336" h="3126" extrusionOk="0">
                    <a:moveTo>
                      <a:pt x="0" y="0"/>
                    </a:moveTo>
                    <a:lnTo>
                      <a:pt x="0" y="3125"/>
                    </a:lnTo>
                    <a:lnTo>
                      <a:pt x="335" y="3125"/>
                    </a:lnTo>
                    <a:lnTo>
                      <a:pt x="3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4"/>
              <p:cNvSpPr/>
              <p:nvPr/>
            </p:nvSpPr>
            <p:spPr>
              <a:xfrm>
                <a:off x="7925406" y="2838607"/>
                <a:ext cx="43726" cy="44238"/>
              </a:xfrm>
              <a:custGeom>
                <a:avLst/>
                <a:gdLst/>
                <a:ahLst/>
                <a:cxnLst/>
                <a:rect l="l" t="t" r="r" b="b"/>
                <a:pathLst>
                  <a:path w="2392" h="2420" extrusionOk="0">
                    <a:moveTo>
                      <a:pt x="1199" y="301"/>
                    </a:moveTo>
                    <a:cubicBezTo>
                      <a:pt x="1655" y="301"/>
                      <a:pt x="2040" y="717"/>
                      <a:pt x="2040" y="1208"/>
                    </a:cubicBezTo>
                    <a:cubicBezTo>
                      <a:pt x="2040" y="1704"/>
                      <a:pt x="1657" y="2120"/>
                      <a:pt x="1202" y="2120"/>
                    </a:cubicBezTo>
                    <a:cubicBezTo>
                      <a:pt x="1201" y="2120"/>
                      <a:pt x="1200" y="2120"/>
                      <a:pt x="1199" y="2120"/>
                    </a:cubicBezTo>
                    <a:cubicBezTo>
                      <a:pt x="739" y="2120"/>
                      <a:pt x="354" y="1705"/>
                      <a:pt x="354" y="1208"/>
                    </a:cubicBezTo>
                    <a:cubicBezTo>
                      <a:pt x="354" y="717"/>
                      <a:pt x="739" y="301"/>
                      <a:pt x="1199" y="301"/>
                    </a:cubicBezTo>
                    <a:close/>
                    <a:moveTo>
                      <a:pt x="1199" y="1"/>
                    </a:moveTo>
                    <a:cubicBezTo>
                      <a:pt x="551" y="1"/>
                      <a:pt x="0" y="551"/>
                      <a:pt x="0" y="1208"/>
                    </a:cubicBezTo>
                    <a:cubicBezTo>
                      <a:pt x="0" y="1866"/>
                      <a:pt x="551" y="2420"/>
                      <a:pt x="1199" y="2420"/>
                    </a:cubicBezTo>
                    <a:cubicBezTo>
                      <a:pt x="1847" y="2420"/>
                      <a:pt x="2392" y="1865"/>
                      <a:pt x="2392" y="1208"/>
                    </a:cubicBezTo>
                    <a:cubicBezTo>
                      <a:pt x="2392" y="551"/>
                      <a:pt x="1847" y="1"/>
                      <a:pt x="1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4"/>
              <p:cNvSpPr/>
              <p:nvPr/>
            </p:nvSpPr>
            <p:spPr>
              <a:xfrm>
                <a:off x="7979826" y="2838607"/>
                <a:ext cx="22484" cy="43250"/>
              </a:xfrm>
              <a:custGeom>
                <a:avLst/>
                <a:gdLst/>
                <a:ahLst/>
                <a:cxnLst/>
                <a:rect l="l" t="t" r="r" b="b"/>
                <a:pathLst>
                  <a:path w="1230" h="2366" extrusionOk="0">
                    <a:moveTo>
                      <a:pt x="1229" y="1"/>
                    </a:moveTo>
                    <a:cubicBezTo>
                      <a:pt x="804" y="1"/>
                      <a:pt x="474" y="199"/>
                      <a:pt x="335" y="506"/>
                    </a:cubicBezTo>
                    <a:lnTo>
                      <a:pt x="335" y="54"/>
                    </a:lnTo>
                    <a:lnTo>
                      <a:pt x="0" y="54"/>
                    </a:lnTo>
                    <a:lnTo>
                      <a:pt x="0" y="2365"/>
                    </a:lnTo>
                    <a:lnTo>
                      <a:pt x="335" y="2365"/>
                    </a:lnTo>
                    <a:lnTo>
                      <a:pt x="335" y="1074"/>
                    </a:lnTo>
                    <a:cubicBezTo>
                      <a:pt x="335" y="623"/>
                      <a:pt x="705" y="301"/>
                      <a:pt x="1229" y="301"/>
                    </a:cubicBezTo>
                    <a:lnTo>
                      <a:pt x="1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4"/>
              <p:cNvSpPr/>
              <p:nvPr/>
            </p:nvSpPr>
            <p:spPr>
              <a:xfrm>
                <a:off x="8010500" y="2874052"/>
                <a:ext cx="8866" cy="8793"/>
              </a:xfrm>
              <a:custGeom>
                <a:avLst/>
                <a:gdLst/>
                <a:ahLst/>
                <a:cxnLst/>
                <a:rect l="l" t="t" r="r" b="b"/>
                <a:pathLst>
                  <a:path w="485" h="481" extrusionOk="0">
                    <a:moveTo>
                      <a:pt x="242" y="1"/>
                    </a:moveTo>
                    <a:cubicBezTo>
                      <a:pt x="113" y="1"/>
                      <a:pt x="4" y="104"/>
                      <a:pt x="1" y="235"/>
                    </a:cubicBezTo>
                    <a:cubicBezTo>
                      <a:pt x="1" y="371"/>
                      <a:pt x="111" y="481"/>
                      <a:pt x="247" y="481"/>
                    </a:cubicBezTo>
                    <a:cubicBezTo>
                      <a:pt x="377" y="481"/>
                      <a:pt x="484" y="369"/>
                      <a:pt x="484" y="235"/>
                    </a:cubicBezTo>
                    <a:cubicBezTo>
                      <a:pt x="479" y="104"/>
                      <a:pt x="372" y="1"/>
                      <a:pt x="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4"/>
              <p:cNvSpPr/>
              <p:nvPr/>
            </p:nvSpPr>
            <p:spPr>
              <a:xfrm>
                <a:off x="7275041" y="3195963"/>
                <a:ext cx="37017" cy="56174"/>
              </a:xfrm>
              <a:custGeom>
                <a:avLst/>
                <a:gdLst/>
                <a:ahLst/>
                <a:cxnLst/>
                <a:rect l="l" t="t" r="r" b="b"/>
                <a:pathLst>
                  <a:path w="2025" h="3073" extrusionOk="0">
                    <a:moveTo>
                      <a:pt x="0" y="1"/>
                    </a:moveTo>
                    <a:lnTo>
                      <a:pt x="0" y="3073"/>
                    </a:lnTo>
                    <a:lnTo>
                      <a:pt x="2025" y="3073"/>
                    </a:lnTo>
                    <a:lnTo>
                      <a:pt x="2025" y="2741"/>
                    </a:lnTo>
                    <a:lnTo>
                      <a:pt x="348" y="2741"/>
                    </a:lnTo>
                    <a:lnTo>
                      <a:pt x="3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4"/>
              <p:cNvSpPr/>
              <p:nvPr/>
            </p:nvSpPr>
            <p:spPr>
              <a:xfrm>
                <a:off x="7318730" y="3208869"/>
                <a:ext cx="43726" cy="44238"/>
              </a:xfrm>
              <a:custGeom>
                <a:avLst/>
                <a:gdLst/>
                <a:ahLst/>
                <a:cxnLst/>
                <a:rect l="l" t="t" r="r" b="b"/>
                <a:pathLst>
                  <a:path w="2392" h="2420" extrusionOk="0">
                    <a:moveTo>
                      <a:pt x="1197" y="301"/>
                    </a:moveTo>
                    <a:cubicBezTo>
                      <a:pt x="1653" y="301"/>
                      <a:pt x="2038" y="717"/>
                      <a:pt x="2038" y="1208"/>
                    </a:cubicBezTo>
                    <a:cubicBezTo>
                      <a:pt x="2038" y="1705"/>
                      <a:pt x="1653" y="2121"/>
                      <a:pt x="1197" y="2121"/>
                    </a:cubicBezTo>
                    <a:cubicBezTo>
                      <a:pt x="737" y="2121"/>
                      <a:pt x="352" y="1705"/>
                      <a:pt x="352" y="1208"/>
                    </a:cubicBezTo>
                    <a:cubicBezTo>
                      <a:pt x="352" y="717"/>
                      <a:pt x="737" y="301"/>
                      <a:pt x="1197" y="301"/>
                    </a:cubicBezTo>
                    <a:close/>
                    <a:moveTo>
                      <a:pt x="1197" y="1"/>
                    </a:moveTo>
                    <a:cubicBezTo>
                      <a:pt x="549" y="1"/>
                      <a:pt x="0" y="551"/>
                      <a:pt x="0" y="1208"/>
                    </a:cubicBezTo>
                    <a:cubicBezTo>
                      <a:pt x="0" y="1866"/>
                      <a:pt x="549" y="2420"/>
                      <a:pt x="1197" y="2420"/>
                    </a:cubicBezTo>
                    <a:cubicBezTo>
                      <a:pt x="1846" y="2420"/>
                      <a:pt x="2392" y="1865"/>
                      <a:pt x="2392" y="1208"/>
                    </a:cubicBezTo>
                    <a:cubicBezTo>
                      <a:pt x="2392" y="551"/>
                      <a:pt x="1846" y="1"/>
                      <a:pt x="1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4"/>
              <p:cNvSpPr/>
              <p:nvPr/>
            </p:nvSpPr>
            <p:spPr>
              <a:xfrm>
                <a:off x="7373113" y="3208869"/>
                <a:ext cx="22484" cy="43250"/>
              </a:xfrm>
              <a:custGeom>
                <a:avLst/>
                <a:gdLst/>
                <a:ahLst/>
                <a:cxnLst/>
                <a:rect l="l" t="t" r="r" b="b"/>
                <a:pathLst>
                  <a:path w="1230" h="2366" extrusionOk="0">
                    <a:moveTo>
                      <a:pt x="1229" y="1"/>
                    </a:moveTo>
                    <a:cubicBezTo>
                      <a:pt x="804" y="1"/>
                      <a:pt x="474" y="199"/>
                      <a:pt x="335" y="506"/>
                    </a:cubicBezTo>
                    <a:lnTo>
                      <a:pt x="335" y="54"/>
                    </a:lnTo>
                    <a:lnTo>
                      <a:pt x="0" y="54"/>
                    </a:lnTo>
                    <a:lnTo>
                      <a:pt x="0" y="2365"/>
                    </a:lnTo>
                    <a:lnTo>
                      <a:pt x="335" y="2365"/>
                    </a:lnTo>
                    <a:lnTo>
                      <a:pt x="335" y="1074"/>
                    </a:lnTo>
                    <a:cubicBezTo>
                      <a:pt x="335" y="623"/>
                      <a:pt x="706" y="301"/>
                      <a:pt x="1229" y="301"/>
                    </a:cubicBezTo>
                    <a:lnTo>
                      <a:pt x="1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4"/>
              <p:cNvSpPr/>
              <p:nvPr/>
            </p:nvSpPr>
            <p:spPr>
              <a:xfrm>
                <a:off x="7401758" y="3208869"/>
                <a:ext cx="40911" cy="44238"/>
              </a:xfrm>
              <a:custGeom>
                <a:avLst/>
                <a:gdLst/>
                <a:ahLst/>
                <a:cxnLst/>
                <a:rect l="l" t="t" r="r" b="b"/>
                <a:pathLst>
                  <a:path w="2238" h="2420" extrusionOk="0">
                    <a:moveTo>
                      <a:pt x="1153" y="301"/>
                    </a:moveTo>
                    <a:cubicBezTo>
                      <a:pt x="1614" y="301"/>
                      <a:pt x="1859" y="623"/>
                      <a:pt x="1904" y="1039"/>
                    </a:cubicBezTo>
                    <a:lnTo>
                      <a:pt x="350" y="1039"/>
                    </a:lnTo>
                    <a:cubicBezTo>
                      <a:pt x="413" y="591"/>
                      <a:pt x="742" y="301"/>
                      <a:pt x="1153" y="301"/>
                    </a:cubicBezTo>
                    <a:close/>
                    <a:moveTo>
                      <a:pt x="1140" y="1"/>
                    </a:moveTo>
                    <a:cubicBezTo>
                      <a:pt x="519" y="1"/>
                      <a:pt x="0" y="516"/>
                      <a:pt x="0" y="1205"/>
                    </a:cubicBezTo>
                    <a:cubicBezTo>
                      <a:pt x="0" y="1916"/>
                      <a:pt x="554" y="2420"/>
                      <a:pt x="1172" y="2420"/>
                    </a:cubicBezTo>
                    <a:cubicBezTo>
                      <a:pt x="1494" y="2420"/>
                      <a:pt x="1901" y="2282"/>
                      <a:pt x="2102" y="2062"/>
                    </a:cubicBezTo>
                    <a:lnTo>
                      <a:pt x="1896" y="1844"/>
                    </a:lnTo>
                    <a:cubicBezTo>
                      <a:pt x="1753" y="2000"/>
                      <a:pt x="1440" y="2121"/>
                      <a:pt x="1168" y="2121"/>
                    </a:cubicBezTo>
                    <a:cubicBezTo>
                      <a:pt x="712" y="2121"/>
                      <a:pt x="394" y="1790"/>
                      <a:pt x="345" y="1339"/>
                    </a:cubicBezTo>
                    <a:lnTo>
                      <a:pt x="2237" y="1339"/>
                    </a:lnTo>
                    <a:cubicBezTo>
                      <a:pt x="2237" y="529"/>
                      <a:pt x="1839" y="1"/>
                      <a:pt x="1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4"/>
              <p:cNvSpPr/>
              <p:nvPr/>
            </p:nvSpPr>
            <p:spPr>
              <a:xfrm>
                <a:off x="7452649" y="3208869"/>
                <a:ext cx="60726" cy="43269"/>
              </a:xfrm>
              <a:custGeom>
                <a:avLst/>
                <a:gdLst/>
                <a:ahLst/>
                <a:cxnLst/>
                <a:rect l="l" t="t" r="r" b="b"/>
                <a:pathLst>
                  <a:path w="3322" h="2367" extrusionOk="0">
                    <a:moveTo>
                      <a:pt x="1006" y="1"/>
                    </a:moveTo>
                    <a:cubicBezTo>
                      <a:pt x="702" y="1"/>
                      <a:pt x="451" y="154"/>
                      <a:pt x="335" y="395"/>
                    </a:cubicBezTo>
                    <a:lnTo>
                      <a:pt x="335" y="55"/>
                    </a:lnTo>
                    <a:lnTo>
                      <a:pt x="0" y="55"/>
                    </a:lnTo>
                    <a:lnTo>
                      <a:pt x="0" y="2367"/>
                    </a:lnTo>
                    <a:lnTo>
                      <a:pt x="335" y="2367"/>
                    </a:lnTo>
                    <a:lnTo>
                      <a:pt x="335" y="895"/>
                    </a:lnTo>
                    <a:cubicBezTo>
                      <a:pt x="335" y="546"/>
                      <a:pt x="595" y="301"/>
                      <a:pt x="962" y="301"/>
                    </a:cubicBezTo>
                    <a:cubicBezTo>
                      <a:pt x="1274" y="301"/>
                      <a:pt x="1493" y="565"/>
                      <a:pt x="1493" y="940"/>
                    </a:cubicBezTo>
                    <a:lnTo>
                      <a:pt x="1493" y="2367"/>
                    </a:lnTo>
                    <a:lnTo>
                      <a:pt x="1829" y="2367"/>
                    </a:lnTo>
                    <a:lnTo>
                      <a:pt x="1829" y="895"/>
                    </a:lnTo>
                    <a:cubicBezTo>
                      <a:pt x="1829" y="546"/>
                      <a:pt x="2087" y="301"/>
                      <a:pt x="2454" y="301"/>
                    </a:cubicBezTo>
                    <a:cubicBezTo>
                      <a:pt x="2768" y="301"/>
                      <a:pt x="2986" y="565"/>
                      <a:pt x="2986" y="940"/>
                    </a:cubicBezTo>
                    <a:lnTo>
                      <a:pt x="2986" y="2367"/>
                    </a:lnTo>
                    <a:lnTo>
                      <a:pt x="3321" y="2367"/>
                    </a:lnTo>
                    <a:lnTo>
                      <a:pt x="3321" y="895"/>
                    </a:lnTo>
                    <a:cubicBezTo>
                      <a:pt x="3321" y="372"/>
                      <a:pt x="2982" y="1"/>
                      <a:pt x="2499" y="1"/>
                    </a:cubicBezTo>
                    <a:cubicBezTo>
                      <a:pt x="2151" y="1"/>
                      <a:pt x="1846" y="194"/>
                      <a:pt x="1752" y="494"/>
                    </a:cubicBezTo>
                    <a:cubicBezTo>
                      <a:pt x="1628" y="194"/>
                      <a:pt x="1354" y="1"/>
                      <a:pt x="10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4"/>
              <p:cNvSpPr/>
              <p:nvPr/>
            </p:nvSpPr>
            <p:spPr>
              <a:xfrm>
                <a:off x="7548363" y="3194080"/>
                <a:ext cx="9451" cy="58057"/>
              </a:xfrm>
              <a:custGeom>
                <a:avLst/>
                <a:gdLst/>
                <a:ahLst/>
                <a:cxnLst/>
                <a:rect l="l" t="t" r="r" b="b"/>
                <a:pathLst>
                  <a:path w="517" h="3176" extrusionOk="0">
                    <a:moveTo>
                      <a:pt x="223" y="0"/>
                    </a:moveTo>
                    <a:cubicBezTo>
                      <a:pt x="110" y="0"/>
                      <a:pt x="1" y="88"/>
                      <a:pt x="0" y="220"/>
                    </a:cubicBezTo>
                    <a:cubicBezTo>
                      <a:pt x="0" y="344"/>
                      <a:pt x="101" y="443"/>
                      <a:pt x="223" y="443"/>
                    </a:cubicBezTo>
                    <a:cubicBezTo>
                      <a:pt x="419" y="442"/>
                      <a:pt x="517" y="204"/>
                      <a:pt x="378" y="65"/>
                    </a:cubicBezTo>
                    <a:cubicBezTo>
                      <a:pt x="333" y="20"/>
                      <a:pt x="278" y="0"/>
                      <a:pt x="223" y="0"/>
                    </a:cubicBezTo>
                    <a:close/>
                    <a:moveTo>
                      <a:pt x="54" y="864"/>
                    </a:moveTo>
                    <a:lnTo>
                      <a:pt x="54" y="3176"/>
                    </a:lnTo>
                    <a:lnTo>
                      <a:pt x="389" y="3176"/>
                    </a:lnTo>
                    <a:lnTo>
                      <a:pt x="389" y="86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4"/>
              <p:cNvSpPr/>
              <p:nvPr/>
            </p:nvSpPr>
            <p:spPr>
              <a:xfrm>
                <a:off x="7568343" y="3208869"/>
                <a:ext cx="40965" cy="57326"/>
              </a:xfrm>
              <a:custGeom>
                <a:avLst/>
                <a:gdLst/>
                <a:ahLst/>
                <a:cxnLst/>
                <a:rect l="l" t="t" r="r" b="b"/>
                <a:pathLst>
                  <a:path w="2241" h="3136" extrusionOk="0">
                    <a:moveTo>
                      <a:pt x="1114" y="301"/>
                    </a:moveTo>
                    <a:cubicBezTo>
                      <a:pt x="1567" y="301"/>
                      <a:pt x="1887" y="677"/>
                      <a:pt x="1887" y="1208"/>
                    </a:cubicBezTo>
                    <a:lnTo>
                      <a:pt x="1889" y="1208"/>
                    </a:lnTo>
                    <a:cubicBezTo>
                      <a:pt x="1889" y="1740"/>
                      <a:pt x="1567" y="2121"/>
                      <a:pt x="1114" y="2121"/>
                    </a:cubicBezTo>
                    <a:cubicBezTo>
                      <a:pt x="659" y="2121"/>
                      <a:pt x="337" y="1740"/>
                      <a:pt x="337" y="1208"/>
                    </a:cubicBezTo>
                    <a:cubicBezTo>
                      <a:pt x="337" y="677"/>
                      <a:pt x="659" y="301"/>
                      <a:pt x="1114" y="301"/>
                    </a:cubicBezTo>
                    <a:close/>
                    <a:moveTo>
                      <a:pt x="1177" y="1"/>
                    </a:moveTo>
                    <a:cubicBezTo>
                      <a:pt x="806" y="1"/>
                      <a:pt x="511" y="184"/>
                      <a:pt x="336" y="489"/>
                    </a:cubicBezTo>
                    <a:lnTo>
                      <a:pt x="336" y="55"/>
                    </a:lnTo>
                    <a:lnTo>
                      <a:pt x="1" y="55"/>
                    </a:lnTo>
                    <a:lnTo>
                      <a:pt x="1" y="3135"/>
                    </a:lnTo>
                    <a:lnTo>
                      <a:pt x="336" y="3135"/>
                    </a:lnTo>
                    <a:lnTo>
                      <a:pt x="336" y="1933"/>
                    </a:lnTo>
                    <a:cubicBezTo>
                      <a:pt x="511" y="2236"/>
                      <a:pt x="806" y="2420"/>
                      <a:pt x="1177" y="2420"/>
                    </a:cubicBezTo>
                    <a:cubicBezTo>
                      <a:pt x="1785" y="2420"/>
                      <a:pt x="2241" y="1919"/>
                      <a:pt x="2241" y="1208"/>
                    </a:cubicBezTo>
                    <a:cubicBezTo>
                      <a:pt x="2241" y="502"/>
                      <a:pt x="1787" y="1"/>
                      <a:pt x="11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4"/>
              <p:cNvSpPr/>
              <p:nvPr/>
            </p:nvSpPr>
            <p:spPr>
              <a:xfrm>
                <a:off x="7617370" y="3208869"/>
                <a:ext cx="32922" cy="44238"/>
              </a:xfrm>
              <a:custGeom>
                <a:avLst/>
                <a:gdLst/>
                <a:ahLst/>
                <a:cxnLst/>
                <a:rect l="l" t="t" r="r" b="b"/>
                <a:pathLst>
                  <a:path w="1801" h="2420" extrusionOk="0">
                    <a:moveTo>
                      <a:pt x="921" y="1"/>
                    </a:moveTo>
                    <a:cubicBezTo>
                      <a:pt x="461" y="1"/>
                      <a:pt x="112" y="261"/>
                      <a:pt x="112" y="682"/>
                    </a:cubicBezTo>
                    <a:cubicBezTo>
                      <a:pt x="112" y="1012"/>
                      <a:pt x="327" y="1178"/>
                      <a:pt x="885" y="1339"/>
                    </a:cubicBezTo>
                    <a:cubicBezTo>
                      <a:pt x="1198" y="1428"/>
                      <a:pt x="1466" y="1508"/>
                      <a:pt x="1466" y="1758"/>
                    </a:cubicBezTo>
                    <a:cubicBezTo>
                      <a:pt x="1466" y="1978"/>
                      <a:pt x="1262" y="2121"/>
                      <a:pt x="957" y="2121"/>
                    </a:cubicBezTo>
                    <a:cubicBezTo>
                      <a:pt x="702" y="2121"/>
                      <a:pt x="439" y="2023"/>
                      <a:pt x="174" y="1830"/>
                    </a:cubicBezTo>
                    <a:lnTo>
                      <a:pt x="1" y="2075"/>
                    </a:lnTo>
                    <a:cubicBezTo>
                      <a:pt x="278" y="2300"/>
                      <a:pt x="635" y="2420"/>
                      <a:pt x="957" y="2420"/>
                    </a:cubicBezTo>
                    <a:cubicBezTo>
                      <a:pt x="1434" y="2420"/>
                      <a:pt x="1801" y="2145"/>
                      <a:pt x="1801" y="1721"/>
                    </a:cubicBezTo>
                    <a:cubicBezTo>
                      <a:pt x="1801" y="1283"/>
                      <a:pt x="1416" y="1158"/>
                      <a:pt x="1045" y="1042"/>
                    </a:cubicBezTo>
                    <a:cubicBezTo>
                      <a:pt x="618" y="903"/>
                      <a:pt x="447" y="840"/>
                      <a:pt x="447" y="639"/>
                    </a:cubicBezTo>
                    <a:cubicBezTo>
                      <a:pt x="447" y="417"/>
                      <a:pt x="662" y="301"/>
                      <a:pt x="921" y="301"/>
                    </a:cubicBezTo>
                    <a:cubicBezTo>
                      <a:pt x="1126" y="301"/>
                      <a:pt x="1354" y="372"/>
                      <a:pt x="1587" y="519"/>
                    </a:cubicBezTo>
                    <a:lnTo>
                      <a:pt x="1748" y="261"/>
                    </a:lnTo>
                    <a:cubicBezTo>
                      <a:pt x="1502" y="100"/>
                      <a:pt x="1208" y="1"/>
                      <a:pt x="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4"/>
              <p:cNvSpPr/>
              <p:nvPr/>
            </p:nvSpPr>
            <p:spPr>
              <a:xfrm>
                <a:off x="7660420" y="3209837"/>
                <a:ext cx="35902" cy="43269"/>
              </a:xfrm>
              <a:custGeom>
                <a:avLst/>
                <a:gdLst/>
                <a:ahLst/>
                <a:cxnLst/>
                <a:rect l="l" t="t" r="r" b="b"/>
                <a:pathLst>
                  <a:path w="1964" h="2367" extrusionOk="0">
                    <a:moveTo>
                      <a:pt x="1627" y="1"/>
                    </a:moveTo>
                    <a:lnTo>
                      <a:pt x="1627" y="1472"/>
                    </a:lnTo>
                    <a:cubicBezTo>
                      <a:pt x="1627" y="1794"/>
                      <a:pt x="1300" y="2067"/>
                      <a:pt x="911" y="2067"/>
                    </a:cubicBezTo>
                    <a:cubicBezTo>
                      <a:pt x="571" y="2067"/>
                      <a:pt x="335" y="1802"/>
                      <a:pt x="335" y="1427"/>
                    </a:cubicBezTo>
                    <a:lnTo>
                      <a:pt x="335" y="2"/>
                    </a:lnTo>
                    <a:lnTo>
                      <a:pt x="0" y="2"/>
                    </a:lnTo>
                    <a:lnTo>
                      <a:pt x="0" y="1474"/>
                    </a:lnTo>
                    <a:cubicBezTo>
                      <a:pt x="0" y="1997"/>
                      <a:pt x="358" y="2367"/>
                      <a:pt x="866" y="2367"/>
                    </a:cubicBezTo>
                    <a:cubicBezTo>
                      <a:pt x="1193" y="2367"/>
                      <a:pt x="1493" y="2188"/>
                      <a:pt x="1627" y="1942"/>
                    </a:cubicBezTo>
                    <a:lnTo>
                      <a:pt x="1627" y="2314"/>
                    </a:lnTo>
                    <a:lnTo>
                      <a:pt x="1963" y="2314"/>
                    </a:lnTo>
                    <a:lnTo>
                      <a:pt x="1963" y="2"/>
                    </a:lnTo>
                    <a:lnTo>
                      <a:pt x="16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4"/>
              <p:cNvSpPr/>
              <p:nvPr/>
            </p:nvSpPr>
            <p:spPr>
              <a:xfrm>
                <a:off x="7708770" y="3208869"/>
                <a:ext cx="60726" cy="43269"/>
              </a:xfrm>
              <a:custGeom>
                <a:avLst/>
                <a:gdLst/>
                <a:ahLst/>
                <a:cxnLst/>
                <a:rect l="l" t="t" r="r" b="b"/>
                <a:pathLst>
                  <a:path w="3322" h="2367" extrusionOk="0">
                    <a:moveTo>
                      <a:pt x="1005" y="1"/>
                    </a:moveTo>
                    <a:cubicBezTo>
                      <a:pt x="702" y="1"/>
                      <a:pt x="452" y="154"/>
                      <a:pt x="335" y="395"/>
                    </a:cubicBezTo>
                    <a:lnTo>
                      <a:pt x="335" y="55"/>
                    </a:lnTo>
                    <a:lnTo>
                      <a:pt x="1" y="55"/>
                    </a:lnTo>
                    <a:lnTo>
                      <a:pt x="1" y="2367"/>
                    </a:lnTo>
                    <a:lnTo>
                      <a:pt x="335" y="2367"/>
                    </a:lnTo>
                    <a:lnTo>
                      <a:pt x="335" y="895"/>
                    </a:lnTo>
                    <a:cubicBezTo>
                      <a:pt x="335" y="546"/>
                      <a:pt x="594" y="301"/>
                      <a:pt x="960" y="301"/>
                    </a:cubicBezTo>
                    <a:cubicBezTo>
                      <a:pt x="1273" y="301"/>
                      <a:pt x="1493" y="565"/>
                      <a:pt x="1493" y="940"/>
                    </a:cubicBezTo>
                    <a:lnTo>
                      <a:pt x="1493" y="2367"/>
                    </a:lnTo>
                    <a:lnTo>
                      <a:pt x="1828" y="2367"/>
                    </a:lnTo>
                    <a:lnTo>
                      <a:pt x="1828" y="895"/>
                    </a:lnTo>
                    <a:cubicBezTo>
                      <a:pt x="1828" y="546"/>
                      <a:pt x="2088" y="301"/>
                      <a:pt x="2454" y="301"/>
                    </a:cubicBezTo>
                    <a:cubicBezTo>
                      <a:pt x="2767" y="301"/>
                      <a:pt x="2987" y="565"/>
                      <a:pt x="2987" y="940"/>
                    </a:cubicBezTo>
                    <a:lnTo>
                      <a:pt x="2987" y="2367"/>
                    </a:lnTo>
                    <a:lnTo>
                      <a:pt x="3322" y="2367"/>
                    </a:lnTo>
                    <a:lnTo>
                      <a:pt x="3322" y="895"/>
                    </a:lnTo>
                    <a:cubicBezTo>
                      <a:pt x="3322" y="372"/>
                      <a:pt x="2982" y="1"/>
                      <a:pt x="2499" y="1"/>
                    </a:cubicBezTo>
                    <a:cubicBezTo>
                      <a:pt x="2151" y="1"/>
                      <a:pt x="1845" y="194"/>
                      <a:pt x="1753" y="494"/>
                    </a:cubicBezTo>
                    <a:cubicBezTo>
                      <a:pt x="1627" y="194"/>
                      <a:pt x="1354" y="1"/>
                      <a:pt x="10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4"/>
              <p:cNvSpPr/>
              <p:nvPr/>
            </p:nvSpPr>
            <p:spPr>
              <a:xfrm>
                <a:off x="7803716" y="3194994"/>
                <a:ext cx="40984" cy="58112"/>
              </a:xfrm>
              <a:custGeom>
                <a:avLst/>
                <a:gdLst/>
                <a:ahLst/>
                <a:cxnLst/>
                <a:rect l="l" t="t" r="r" b="b"/>
                <a:pathLst>
                  <a:path w="2242" h="3179" extrusionOk="0">
                    <a:moveTo>
                      <a:pt x="1128" y="1060"/>
                    </a:moveTo>
                    <a:cubicBezTo>
                      <a:pt x="1584" y="1060"/>
                      <a:pt x="1906" y="1436"/>
                      <a:pt x="1906" y="1967"/>
                    </a:cubicBezTo>
                    <a:cubicBezTo>
                      <a:pt x="1906" y="2499"/>
                      <a:pt x="1584" y="2880"/>
                      <a:pt x="1128" y="2880"/>
                    </a:cubicBezTo>
                    <a:cubicBezTo>
                      <a:pt x="677" y="2880"/>
                      <a:pt x="355" y="2499"/>
                      <a:pt x="355" y="1967"/>
                    </a:cubicBezTo>
                    <a:cubicBezTo>
                      <a:pt x="355" y="1436"/>
                      <a:pt x="677" y="1060"/>
                      <a:pt x="1128" y="1060"/>
                    </a:cubicBezTo>
                    <a:close/>
                    <a:moveTo>
                      <a:pt x="1906" y="1"/>
                    </a:moveTo>
                    <a:lnTo>
                      <a:pt x="1906" y="1248"/>
                    </a:lnTo>
                    <a:cubicBezTo>
                      <a:pt x="1731" y="943"/>
                      <a:pt x="1436" y="760"/>
                      <a:pt x="1066" y="760"/>
                    </a:cubicBezTo>
                    <a:cubicBezTo>
                      <a:pt x="457" y="760"/>
                      <a:pt x="1" y="1261"/>
                      <a:pt x="1" y="1967"/>
                    </a:cubicBezTo>
                    <a:cubicBezTo>
                      <a:pt x="1" y="2678"/>
                      <a:pt x="457" y="3179"/>
                      <a:pt x="1066" y="3179"/>
                    </a:cubicBezTo>
                    <a:cubicBezTo>
                      <a:pt x="1436" y="3179"/>
                      <a:pt x="1731" y="2995"/>
                      <a:pt x="1906" y="2692"/>
                    </a:cubicBezTo>
                    <a:lnTo>
                      <a:pt x="1906" y="3126"/>
                    </a:lnTo>
                    <a:lnTo>
                      <a:pt x="2241" y="3126"/>
                    </a:lnTo>
                    <a:lnTo>
                      <a:pt x="22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4"/>
              <p:cNvSpPr/>
              <p:nvPr/>
            </p:nvSpPr>
            <p:spPr>
              <a:xfrm>
                <a:off x="7855339" y="3208869"/>
                <a:ext cx="43744" cy="44238"/>
              </a:xfrm>
              <a:custGeom>
                <a:avLst/>
                <a:gdLst/>
                <a:ahLst/>
                <a:cxnLst/>
                <a:rect l="l" t="t" r="r" b="b"/>
                <a:pathLst>
                  <a:path w="2393" h="2420" extrusionOk="0">
                    <a:moveTo>
                      <a:pt x="1200" y="301"/>
                    </a:moveTo>
                    <a:cubicBezTo>
                      <a:pt x="1656" y="301"/>
                      <a:pt x="2040" y="717"/>
                      <a:pt x="2040" y="1208"/>
                    </a:cubicBezTo>
                    <a:cubicBezTo>
                      <a:pt x="2040" y="1705"/>
                      <a:pt x="1656" y="2121"/>
                      <a:pt x="1200" y="2121"/>
                    </a:cubicBezTo>
                    <a:cubicBezTo>
                      <a:pt x="739" y="2121"/>
                      <a:pt x="353" y="1705"/>
                      <a:pt x="353" y="1208"/>
                    </a:cubicBezTo>
                    <a:cubicBezTo>
                      <a:pt x="353" y="717"/>
                      <a:pt x="739" y="301"/>
                      <a:pt x="1200" y="301"/>
                    </a:cubicBezTo>
                    <a:close/>
                    <a:moveTo>
                      <a:pt x="1200" y="1"/>
                    </a:moveTo>
                    <a:cubicBezTo>
                      <a:pt x="551" y="1"/>
                      <a:pt x="1" y="551"/>
                      <a:pt x="1" y="1208"/>
                    </a:cubicBezTo>
                    <a:cubicBezTo>
                      <a:pt x="1" y="1866"/>
                      <a:pt x="551" y="2420"/>
                      <a:pt x="1200" y="2420"/>
                    </a:cubicBezTo>
                    <a:cubicBezTo>
                      <a:pt x="1847" y="2420"/>
                      <a:pt x="2392" y="1865"/>
                      <a:pt x="2392" y="1208"/>
                    </a:cubicBezTo>
                    <a:cubicBezTo>
                      <a:pt x="2392" y="551"/>
                      <a:pt x="1847" y="1"/>
                      <a:pt x="1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4"/>
              <p:cNvSpPr/>
              <p:nvPr/>
            </p:nvSpPr>
            <p:spPr>
              <a:xfrm>
                <a:off x="7909174" y="3194994"/>
                <a:ext cx="6142" cy="57143"/>
              </a:xfrm>
              <a:custGeom>
                <a:avLst/>
                <a:gdLst/>
                <a:ahLst/>
                <a:cxnLst/>
                <a:rect l="l" t="t" r="r" b="b"/>
                <a:pathLst>
                  <a:path w="336" h="3126" extrusionOk="0">
                    <a:moveTo>
                      <a:pt x="0" y="1"/>
                    </a:moveTo>
                    <a:lnTo>
                      <a:pt x="0" y="3126"/>
                    </a:lnTo>
                    <a:lnTo>
                      <a:pt x="335" y="3126"/>
                    </a:lnTo>
                    <a:lnTo>
                      <a:pt x="3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4"/>
              <p:cNvSpPr/>
              <p:nvPr/>
            </p:nvSpPr>
            <p:spPr>
              <a:xfrm>
                <a:off x="7925406" y="3208869"/>
                <a:ext cx="43726" cy="44238"/>
              </a:xfrm>
              <a:custGeom>
                <a:avLst/>
                <a:gdLst/>
                <a:ahLst/>
                <a:cxnLst/>
                <a:rect l="l" t="t" r="r" b="b"/>
                <a:pathLst>
                  <a:path w="2392" h="2420" extrusionOk="0">
                    <a:moveTo>
                      <a:pt x="1199" y="301"/>
                    </a:moveTo>
                    <a:cubicBezTo>
                      <a:pt x="1655" y="301"/>
                      <a:pt x="2040" y="717"/>
                      <a:pt x="2040" y="1208"/>
                    </a:cubicBezTo>
                    <a:cubicBezTo>
                      <a:pt x="2040" y="1705"/>
                      <a:pt x="1655" y="2121"/>
                      <a:pt x="1199" y="2121"/>
                    </a:cubicBezTo>
                    <a:cubicBezTo>
                      <a:pt x="739" y="2121"/>
                      <a:pt x="354" y="1705"/>
                      <a:pt x="354" y="1208"/>
                    </a:cubicBezTo>
                    <a:cubicBezTo>
                      <a:pt x="354" y="717"/>
                      <a:pt x="739" y="301"/>
                      <a:pt x="1199" y="301"/>
                    </a:cubicBezTo>
                    <a:close/>
                    <a:moveTo>
                      <a:pt x="1199" y="1"/>
                    </a:moveTo>
                    <a:cubicBezTo>
                      <a:pt x="551" y="1"/>
                      <a:pt x="0" y="551"/>
                      <a:pt x="0" y="1208"/>
                    </a:cubicBezTo>
                    <a:cubicBezTo>
                      <a:pt x="0" y="1866"/>
                      <a:pt x="551" y="2420"/>
                      <a:pt x="1199" y="2420"/>
                    </a:cubicBezTo>
                    <a:cubicBezTo>
                      <a:pt x="1847" y="2420"/>
                      <a:pt x="2392" y="1865"/>
                      <a:pt x="2392" y="1208"/>
                    </a:cubicBezTo>
                    <a:cubicBezTo>
                      <a:pt x="2392" y="551"/>
                      <a:pt x="1847" y="1"/>
                      <a:pt x="1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4"/>
              <p:cNvSpPr/>
              <p:nvPr/>
            </p:nvSpPr>
            <p:spPr>
              <a:xfrm>
                <a:off x="7979826" y="3208869"/>
                <a:ext cx="22484" cy="43250"/>
              </a:xfrm>
              <a:custGeom>
                <a:avLst/>
                <a:gdLst/>
                <a:ahLst/>
                <a:cxnLst/>
                <a:rect l="l" t="t" r="r" b="b"/>
                <a:pathLst>
                  <a:path w="1230" h="2366" extrusionOk="0">
                    <a:moveTo>
                      <a:pt x="1229" y="1"/>
                    </a:moveTo>
                    <a:cubicBezTo>
                      <a:pt x="804" y="1"/>
                      <a:pt x="474" y="199"/>
                      <a:pt x="335" y="506"/>
                    </a:cubicBezTo>
                    <a:lnTo>
                      <a:pt x="335" y="54"/>
                    </a:lnTo>
                    <a:lnTo>
                      <a:pt x="0" y="54"/>
                    </a:lnTo>
                    <a:lnTo>
                      <a:pt x="0" y="2365"/>
                    </a:lnTo>
                    <a:lnTo>
                      <a:pt x="335" y="2365"/>
                    </a:lnTo>
                    <a:lnTo>
                      <a:pt x="335" y="1074"/>
                    </a:lnTo>
                    <a:cubicBezTo>
                      <a:pt x="335" y="623"/>
                      <a:pt x="705" y="301"/>
                      <a:pt x="1229" y="301"/>
                    </a:cubicBezTo>
                    <a:lnTo>
                      <a:pt x="1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4"/>
              <p:cNvSpPr/>
              <p:nvPr/>
            </p:nvSpPr>
            <p:spPr>
              <a:xfrm>
                <a:off x="7275041" y="3575163"/>
                <a:ext cx="37017" cy="56156"/>
              </a:xfrm>
              <a:custGeom>
                <a:avLst/>
                <a:gdLst/>
                <a:ahLst/>
                <a:cxnLst/>
                <a:rect l="l" t="t" r="r" b="b"/>
                <a:pathLst>
                  <a:path w="2025" h="3072" extrusionOk="0">
                    <a:moveTo>
                      <a:pt x="0" y="1"/>
                    </a:moveTo>
                    <a:lnTo>
                      <a:pt x="0" y="3072"/>
                    </a:lnTo>
                    <a:lnTo>
                      <a:pt x="2025" y="3072"/>
                    </a:lnTo>
                    <a:lnTo>
                      <a:pt x="2025" y="2742"/>
                    </a:lnTo>
                    <a:lnTo>
                      <a:pt x="348" y="2742"/>
                    </a:lnTo>
                    <a:lnTo>
                      <a:pt x="3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4"/>
              <p:cNvSpPr/>
              <p:nvPr/>
            </p:nvSpPr>
            <p:spPr>
              <a:xfrm>
                <a:off x="7318730" y="3588087"/>
                <a:ext cx="43726" cy="44219"/>
              </a:xfrm>
              <a:custGeom>
                <a:avLst/>
                <a:gdLst/>
                <a:ahLst/>
                <a:cxnLst/>
                <a:rect l="l" t="t" r="r" b="b"/>
                <a:pathLst>
                  <a:path w="2392" h="2419" extrusionOk="0">
                    <a:moveTo>
                      <a:pt x="1197" y="300"/>
                    </a:moveTo>
                    <a:cubicBezTo>
                      <a:pt x="1653" y="300"/>
                      <a:pt x="2038" y="716"/>
                      <a:pt x="2038" y="1207"/>
                    </a:cubicBezTo>
                    <a:cubicBezTo>
                      <a:pt x="2038" y="1702"/>
                      <a:pt x="1655" y="2119"/>
                      <a:pt x="1200" y="2119"/>
                    </a:cubicBezTo>
                    <a:cubicBezTo>
                      <a:pt x="1199" y="2119"/>
                      <a:pt x="1198" y="2119"/>
                      <a:pt x="1197" y="2119"/>
                    </a:cubicBezTo>
                    <a:cubicBezTo>
                      <a:pt x="737" y="2119"/>
                      <a:pt x="352" y="1703"/>
                      <a:pt x="352" y="1207"/>
                    </a:cubicBezTo>
                    <a:cubicBezTo>
                      <a:pt x="352" y="716"/>
                      <a:pt x="737" y="300"/>
                      <a:pt x="1197" y="300"/>
                    </a:cubicBezTo>
                    <a:close/>
                    <a:moveTo>
                      <a:pt x="1197" y="0"/>
                    </a:moveTo>
                    <a:cubicBezTo>
                      <a:pt x="549" y="0"/>
                      <a:pt x="0" y="550"/>
                      <a:pt x="0" y="1207"/>
                    </a:cubicBezTo>
                    <a:cubicBezTo>
                      <a:pt x="0" y="1864"/>
                      <a:pt x="549" y="2419"/>
                      <a:pt x="1197" y="2419"/>
                    </a:cubicBezTo>
                    <a:cubicBezTo>
                      <a:pt x="1846" y="2419"/>
                      <a:pt x="2392" y="1864"/>
                      <a:pt x="2392" y="1207"/>
                    </a:cubicBezTo>
                    <a:cubicBezTo>
                      <a:pt x="2392" y="550"/>
                      <a:pt x="1846" y="0"/>
                      <a:pt x="11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4"/>
              <p:cNvSpPr/>
              <p:nvPr/>
            </p:nvSpPr>
            <p:spPr>
              <a:xfrm>
                <a:off x="7373113" y="3588087"/>
                <a:ext cx="22484" cy="43232"/>
              </a:xfrm>
              <a:custGeom>
                <a:avLst/>
                <a:gdLst/>
                <a:ahLst/>
                <a:cxnLst/>
                <a:rect l="l" t="t" r="r" b="b"/>
                <a:pathLst>
                  <a:path w="1230" h="2365" extrusionOk="0">
                    <a:moveTo>
                      <a:pt x="1229" y="0"/>
                    </a:moveTo>
                    <a:cubicBezTo>
                      <a:pt x="804" y="0"/>
                      <a:pt x="474" y="196"/>
                      <a:pt x="335" y="506"/>
                    </a:cubicBezTo>
                    <a:lnTo>
                      <a:pt x="335" y="53"/>
                    </a:lnTo>
                    <a:lnTo>
                      <a:pt x="0" y="53"/>
                    </a:lnTo>
                    <a:lnTo>
                      <a:pt x="0" y="2365"/>
                    </a:lnTo>
                    <a:lnTo>
                      <a:pt x="335" y="2365"/>
                    </a:lnTo>
                    <a:lnTo>
                      <a:pt x="335" y="1073"/>
                    </a:lnTo>
                    <a:cubicBezTo>
                      <a:pt x="335" y="622"/>
                      <a:pt x="706" y="300"/>
                      <a:pt x="1229" y="300"/>
                    </a:cubicBezTo>
                    <a:lnTo>
                      <a:pt x="1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4"/>
              <p:cNvSpPr/>
              <p:nvPr/>
            </p:nvSpPr>
            <p:spPr>
              <a:xfrm>
                <a:off x="7401758" y="3588087"/>
                <a:ext cx="40911" cy="44219"/>
              </a:xfrm>
              <a:custGeom>
                <a:avLst/>
                <a:gdLst/>
                <a:ahLst/>
                <a:cxnLst/>
                <a:rect l="l" t="t" r="r" b="b"/>
                <a:pathLst>
                  <a:path w="2238" h="2419" extrusionOk="0">
                    <a:moveTo>
                      <a:pt x="1153" y="300"/>
                    </a:moveTo>
                    <a:cubicBezTo>
                      <a:pt x="1614" y="300"/>
                      <a:pt x="1859" y="622"/>
                      <a:pt x="1904" y="1038"/>
                    </a:cubicBezTo>
                    <a:lnTo>
                      <a:pt x="350" y="1038"/>
                    </a:lnTo>
                    <a:cubicBezTo>
                      <a:pt x="413" y="590"/>
                      <a:pt x="742" y="300"/>
                      <a:pt x="1153" y="300"/>
                    </a:cubicBezTo>
                    <a:close/>
                    <a:moveTo>
                      <a:pt x="1140" y="0"/>
                    </a:moveTo>
                    <a:cubicBezTo>
                      <a:pt x="519" y="0"/>
                      <a:pt x="0" y="515"/>
                      <a:pt x="0" y="1204"/>
                    </a:cubicBezTo>
                    <a:cubicBezTo>
                      <a:pt x="0" y="1914"/>
                      <a:pt x="554" y="2419"/>
                      <a:pt x="1172" y="2419"/>
                    </a:cubicBezTo>
                    <a:cubicBezTo>
                      <a:pt x="1494" y="2419"/>
                      <a:pt x="1901" y="2280"/>
                      <a:pt x="2102" y="2062"/>
                    </a:cubicBezTo>
                    <a:lnTo>
                      <a:pt x="1896" y="1842"/>
                    </a:lnTo>
                    <a:cubicBezTo>
                      <a:pt x="1753" y="2000"/>
                      <a:pt x="1440" y="2121"/>
                      <a:pt x="1168" y="2121"/>
                    </a:cubicBezTo>
                    <a:cubicBezTo>
                      <a:pt x="712" y="2121"/>
                      <a:pt x="394" y="1789"/>
                      <a:pt x="345" y="1338"/>
                    </a:cubicBezTo>
                    <a:lnTo>
                      <a:pt x="2237" y="1338"/>
                    </a:lnTo>
                    <a:cubicBezTo>
                      <a:pt x="2237" y="528"/>
                      <a:pt x="1839" y="0"/>
                      <a:pt x="11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4"/>
              <p:cNvSpPr/>
              <p:nvPr/>
            </p:nvSpPr>
            <p:spPr>
              <a:xfrm>
                <a:off x="7452649" y="3588087"/>
                <a:ext cx="60726" cy="43232"/>
              </a:xfrm>
              <a:custGeom>
                <a:avLst/>
                <a:gdLst/>
                <a:ahLst/>
                <a:cxnLst/>
                <a:rect l="l" t="t" r="r" b="b"/>
                <a:pathLst>
                  <a:path w="3322" h="2365" extrusionOk="0">
                    <a:moveTo>
                      <a:pt x="1006" y="0"/>
                    </a:moveTo>
                    <a:cubicBezTo>
                      <a:pt x="702" y="0"/>
                      <a:pt x="451" y="152"/>
                      <a:pt x="335" y="394"/>
                    </a:cubicBezTo>
                    <a:lnTo>
                      <a:pt x="335" y="53"/>
                    </a:lnTo>
                    <a:lnTo>
                      <a:pt x="0" y="53"/>
                    </a:lnTo>
                    <a:lnTo>
                      <a:pt x="0" y="2365"/>
                    </a:lnTo>
                    <a:lnTo>
                      <a:pt x="335" y="2365"/>
                    </a:lnTo>
                    <a:lnTo>
                      <a:pt x="335" y="895"/>
                    </a:lnTo>
                    <a:cubicBezTo>
                      <a:pt x="335" y="546"/>
                      <a:pt x="595" y="300"/>
                      <a:pt x="962" y="300"/>
                    </a:cubicBezTo>
                    <a:cubicBezTo>
                      <a:pt x="1274" y="300"/>
                      <a:pt x="1493" y="563"/>
                      <a:pt x="1493" y="939"/>
                    </a:cubicBezTo>
                    <a:lnTo>
                      <a:pt x="1493" y="2365"/>
                    </a:lnTo>
                    <a:lnTo>
                      <a:pt x="1829" y="2365"/>
                    </a:lnTo>
                    <a:lnTo>
                      <a:pt x="1829" y="895"/>
                    </a:lnTo>
                    <a:cubicBezTo>
                      <a:pt x="1829" y="546"/>
                      <a:pt x="2087" y="300"/>
                      <a:pt x="2454" y="300"/>
                    </a:cubicBezTo>
                    <a:cubicBezTo>
                      <a:pt x="2768" y="300"/>
                      <a:pt x="2986" y="563"/>
                      <a:pt x="2986" y="939"/>
                    </a:cubicBezTo>
                    <a:lnTo>
                      <a:pt x="2986" y="2365"/>
                    </a:lnTo>
                    <a:lnTo>
                      <a:pt x="3321" y="2365"/>
                    </a:lnTo>
                    <a:lnTo>
                      <a:pt x="3321" y="895"/>
                    </a:lnTo>
                    <a:cubicBezTo>
                      <a:pt x="3321" y="372"/>
                      <a:pt x="2982" y="0"/>
                      <a:pt x="2499" y="0"/>
                    </a:cubicBezTo>
                    <a:cubicBezTo>
                      <a:pt x="2151" y="0"/>
                      <a:pt x="1846" y="193"/>
                      <a:pt x="1752" y="491"/>
                    </a:cubicBezTo>
                    <a:cubicBezTo>
                      <a:pt x="1628" y="192"/>
                      <a:pt x="1354"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4"/>
              <p:cNvSpPr/>
              <p:nvPr/>
            </p:nvSpPr>
            <p:spPr>
              <a:xfrm>
                <a:off x="7548363" y="3573280"/>
                <a:ext cx="9451" cy="58039"/>
              </a:xfrm>
              <a:custGeom>
                <a:avLst/>
                <a:gdLst/>
                <a:ahLst/>
                <a:cxnLst/>
                <a:rect l="l" t="t" r="r" b="b"/>
                <a:pathLst>
                  <a:path w="517" h="3175" extrusionOk="0">
                    <a:moveTo>
                      <a:pt x="222" y="0"/>
                    </a:moveTo>
                    <a:cubicBezTo>
                      <a:pt x="109" y="0"/>
                      <a:pt x="1" y="87"/>
                      <a:pt x="0" y="220"/>
                    </a:cubicBezTo>
                    <a:cubicBezTo>
                      <a:pt x="0" y="343"/>
                      <a:pt x="101" y="444"/>
                      <a:pt x="223" y="444"/>
                    </a:cubicBezTo>
                    <a:cubicBezTo>
                      <a:pt x="419" y="442"/>
                      <a:pt x="517" y="204"/>
                      <a:pt x="378" y="66"/>
                    </a:cubicBezTo>
                    <a:cubicBezTo>
                      <a:pt x="333" y="21"/>
                      <a:pt x="277" y="0"/>
                      <a:pt x="222" y="0"/>
                    </a:cubicBezTo>
                    <a:close/>
                    <a:moveTo>
                      <a:pt x="54" y="863"/>
                    </a:moveTo>
                    <a:lnTo>
                      <a:pt x="54" y="3175"/>
                    </a:lnTo>
                    <a:lnTo>
                      <a:pt x="389" y="3175"/>
                    </a:lnTo>
                    <a:lnTo>
                      <a:pt x="389" y="86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4"/>
              <p:cNvSpPr/>
              <p:nvPr/>
            </p:nvSpPr>
            <p:spPr>
              <a:xfrm>
                <a:off x="7568343" y="3588087"/>
                <a:ext cx="40965" cy="57308"/>
              </a:xfrm>
              <a:custGeom>
                <a:avLst/>
                <a:gdLst/>
                <a:ahLst/>
                <a:cxnLst/>
                <a:rect l="l" t="t" r="r" b="b"/>
                <a:pathLst>
                  <a:path w="2241" h="3135" extrusionOk="0">
                    <a:moveTo>
                      <a:pt x="1114" y="300"/>
                    </a:moveTo>
                    <a:cubicBezTo>
                      <a:pt x="1567" y="300"/>
                      <a:pt x="1887" y="675"/>
                      <a:pt x="1887" y="1207"/>
                    </a:cubicBezTo>
                    <a:lnTo>
                      <a:pt x="1889" y="1207"/>
                    </a:lnTo>
                    <a:cubicBezTo>
                      <a:pt x="1889" y="1739"/>
                      <a:pt x="1568" y="2119"/>
                      <a:pt x="1117" y="2119"/>
                    </a:cubicBezTo>
                    <a:cubicBezTo>
                      <a:pt x="1116" y="2119"/>
                      <a:pt x="1115" y="2119"/>
                      <a:pt x="1114" y="2119"/>
                    </a:cubicBezTo>
                    <a:cubicBezTo>
                      <a:pt x="659" y="2119"/>
                      <a:pt x="337" y="1738"/>
                      <a:pt x="337" y="1207"/>
                    </a:cubicBezTo>
                    <a:cubicBezTo>
                      <a:pt x="337" y="675"/>
                      <a:pt x="659" y="300"/>
                      <a:pt x="1114" y="300"/>
                    </a:cubicBezTo>
                    <a:close/>
                    <a:moveTo>
                      <a:pt x="1177" y="0"/>
                    </a:moveTo>
                    <a:cubicBezTo>
                      <a:pt x="806" y="0"/>
                      <a:pt x="511" y="184"/>
                      <a:pt x="336" y="488"/>
                    </a:cubicBezTo>
                    <a:lnTo>
                      <a:pt x="336" y="54"/>
                    </a:lnTo>
                    <a:lnTo>
                      <a:pt x="1" y="54"/>
                    </a:lnTo>
                    <a:lnTo>
                      <a:pt x="1" y="3135"/>
                    </a:lnTo>
                    <a:lnTo>
                      <a:pt x="336" y="3135"/>
                    </a:lnTo>
                    <a:lnTo>
                      <a:pt x="336" y="1931"/>
                    </a:lnTo>
                    <a:cubicBezTo>
                      <a:pt x="511" y="2236"/>
                      <a:pt x="806" y="2419"/>
                      <a:pt x="1177" y="2419"/>
                    </a:cubicBezTo>
                    <a:cubicBezTo>
                      <a:pt x="1785" y="2419"/>
                      <a:pt x="2241" y="1918"/>
                      <a:pt x="2241" y="1207"/>
                    </a:cubicBezTo>
                    <a:cubicBezTo>
                      <a:pt x="2241" y="501"/>
                      <a:pt x="1787" y="0"/>
                      <a:pt x="1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4"/>
              <p:cNvSpPr/>
              <p:nvPr/>
            </p:nvSpPr>
            <p:spPr>
              <a:xfrm>
                <a:off x="7617370" y="3588087"/>
                <a:ext cx="32922" cy="44201"/>
              </a:xfrm>
              <a:custGeom>
                <a:avLst/>
                <a:gdLst/>
                <a:ahLst/>
                <a:cxnLst/>
                <a:rect l="l" t="t" r="r" b="b"/>
                <a:pathLst>
                  <a:path w="1801" h="2418" extrusionOk="0">
                    <a:moveTo>
                      <a:pt x="921" y="0"/>
                    </a:moveTo>
                    <a:cubicBezTo>
                      <a:pt x="461" y="0"/>
                      <a:pt x="112" y="260"/>
                      <a:pt x="112" y="679"/>
                    </a:cubicBezTo>
                    <a:cubicBezTo>
                      <a:pt x="112" y="1011"/>
                      <a:pt x="327" y="1177"/>
                      <a:pt x="885" y="1336"/>
                    </a:cubicBezTo>
                    <a:cubicBezTo>
                      <a:pt x="1198" y="1427"/>
                      <a:pt x="1466" y="1507"/>
                      <a:pt x="1466" y="1757"/>
                    </a:cubicBezTo>
                    <a:cubicBezTo>
                      <a:pt x="1466" y="1976"/>
                      <a:pt x="1262" y="2119"/>
                      <a:pt x="957" y="2119"/>
                    </a:cubicBezTo>
                    <a:cubicBezTo>
                      <a:pt x="702" y="2119"/>
                      <a:pt x="439" y="2020"/>
                      <a:pt x="174" y="1829"/>
                    </a:cubicBezTo>
                    <a:lnTo>
                      <a:pt x="1" y="2075"/>
                    </a:lnTo>
                    <a:cubicBezTo>
                      <a:pt x="276" y="2296"/>
                      <a:pt x="630" y="2417"/>
                      <a:pt x="951" y="2417"/>
                    </a:cubicBezTo>
                    <a:cubicBezTo>
                      <a:pt x="953" y="2417"/>
                      <a:pt x="955" y="2417"/>
                      <a:pt x="957" y="2417"/>
                    </a:cubicBezTo>
                    <a:cubicBezTo>
                      <a:pt x="1434" y="2417"/>
                      <a:pt x="1801" y="2145"/>
                      <a:pt x="1801" y="1721"/>
                    </a:cubicBezTo>
                    <a:cubicBezTo>
                      <a:pt x="1801" y="1282"/>
                      <a:pt x="1416" y="1156"/>
                      <a:pt x="1045" y="1040"/>
                    </a:cubicBezTo>
                    <a:cubicBezTo>
                      <a:pt x="618" y="901"/>
                      <a:pt x="447" y="839"/>
                      <a:pt x="447" y="638"/>
                    </a:cubicBezTo>
                    <a:cubicBezTo>
                      <a:pt x="447" y="415"/>
                      <a:pt x="662" y="298"/>
                      <a:pt x="921" y="298"/>
                    </a:cubicBezTo>
                    <a:cubicBezTo>
                      <a:pt x="1126" y="298"/>
                      <a:pt x="1354" y="370"/>
                      <a:pt x="1587" y="518"/>
                    </a:cubicBezTo>
                    <a:lnTo>
                      <a:pt x="1748" y="259"/>
                    </a:lnTo>
                    <a:cubicBezTo>
                      <a:pt x="1502" y="99"/>
                      <a:pt x="1208" y="0"/>
                      <a:pt x="9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4"/>
              <p:cNvSpPr/>
              <p:nvPr/>
            </p:nvSpPr>
            <p:spPr>
              <a:xfrm>
                <a:off x="7660420" y="3589074"/>
                <a:ext cx="35902" cy="43232"/>
              </a:xfrm>
              <a:custGeom>
                <a:avLst/>
                <a:gdLst/>
                <a:ahLst/>
                <a:cxnLst/>
                <a:rect l="l" t="t" r="r" b="b"/>
                <a:pathLst>
                  <a:path w="1964" h="2365" extrusionOk="0">
                    <a:moveTo>
                      <a:pt x="0" y="0"/>
                    </a:moveTo>
                    <a:lnTo>
                      <a:pt x="0" y="1471"/>
                    </a:lnTo>
                    <a:cubicBezTo>
                      <a:pt x="0" y="1993"/>
                      <a:pt x="358" y="2365"/>
                      <a:pt x="866" y="2365"/>
                    </a:cubicBezTo>
                    <a:cubicBezTo>
                      <a:pt x="1193" y="2365"/>
                      <a:pt x="1493" y="2186"/>
                      <a:pt x="1627" y="1941"/>
                    </a:cubicBezTo>
                    <a:lnTo>
                      <a:pt x="1627" y="2312"/>
                    </a:lnTo>
                    <a:lnTo>
                      <a:pt x="1963" y="2312"/>
                    </a:lnTo>
                    <a:lnTo>
                      <a:pt x="1963" y="0"/>
                    </a:lnTo>
                    <a:lnTo>
                      <a:pt x="1627" y="0"/>
                    </a:lnTo>
                    <a:lnTo>
                      <a:pt x="1627" y="1471"/>
                    </a:lnTo>
                    <a:cubicBezTo>
                      <a:pt x="1627" y="1793"/>
                      <a:pt x="1300" y="2067"/>
                      <a:pt x="911" y="2067"/>
                    </a:cubicBezTo>
                    <a:cubicBezTo>
                      <a:pt x="571" y="2067"/>
                      <a:pt x="335" y="1802"/>
                      <a:pt x="335" y="1426"/>
                    </a:cubicBezTo>
                    <a:lnTo>
                      <a:pt x="3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4"/>
              <p:cNvSpPr/>
              <p:nvPr/>
            </p:nvSpPr>
            <p:spPr>
              <a:xfrm>
                <a:off x="7708770" y="3588087"/>
                <a:ext cx="60726" cy="43232"/>
              </a:xfrm>
              <a:custGeom>
                <a:avLst/>
                <a:gdLst/>
                <a:ahLst/>
                <a:cxnLst/>
                <a:rect l="l" t="t" r="r" b="b"/>
                <a:pathLst>
                  <a:path w="3322" h="2365" extrusionOk="0">
                    <a:moveTo>
                      <a:pt x="1005" y="0"/>
                    </a:moveTo>
                    <a:cubicBezTo>
                      <a:pt x="702" y="0"/>
                      <a:pt x="452" y="152"/>
                      <a:pt x="335" y="394"/>
                    </a:cubicBezTo>
                    <a:lnTo>
                      <a:pt x="335" y="53"/>
                    </a:lnTo>
                    <a:lnTo>
                      <a:pt x="1" y="53"/>
                    </a:lnTo>
                    <a:lnTo>
                      <a:pt x="1" y="2365"/>
                    </a:lnTo>
                    <a:lnTo>
                      <a:pt x="335" y="2365"/>
                    </a:lnTo>
                    <a:lnTo>
                      <a:pt x="335" y="895"/>
                    </a:lnTo>
                    <a:cubicBezTo>
                      <a:pt x="335" y="546"/>
                      <a:pt x="594" y="300"/>
                      <a:pt x="960" y="300"/>
                    </a:cubicBezTo>
                    <a:cubicBezTo>
                      <a:pt x="1273" y="300"/>
                      <a:pt x="1493" y="563"/>
                      <a:pt x="1493" y="939"/>
                    </a:cubicBezTo>
                    <a:lnTo>
                      <a:pt x="1493" y="2365"/>
                    </a:lnTo>
                    <a:lnTo>
                      <a:pt x="1828" y="2365"/>
                    </a:lnTo>
                    <a:lnTo>
                      <a:pt x="1828" y="895"/>
                    </a:lnTo>
                    <a:cubicBezTo>
                      <a:pt x="1828" y="546"/>
                      <a:pt x="2088" y="300"/>
                      <a:pt x="2454" y="300"/>
                    </a:cubicBezTo>
                    <a:cubicBezTo>
                      <a:pt x="2767" y="300"/>
                      <a:pt x="2987" y="563"/>
                      <a:pt x="2987" y="939"/>
                    </a:cubicBezTo>
                    <a:lnTo>
                      <a:pt x="2987" y="2365"/>
                    </a:lnTo>
                    <a:lnTo>
                      <a:pt x="3322" y="2365"/>
                    </a:lnTo>
                    <a:lnTo>
                      <a:pt x="3322" y="895"/>
                    </a:lnTo>
                    <a:cubicBezTo>
                      <a:pt x="3322" y="372"/>
                      <a:pt x="2982" y="0"/>
                      <a:pt x="2499" y="0"/>
                    </a:cubicBezTo>
                    <a:cubicBezTo>
                      <a:pt x="2151" y="0"/>
                      <a:pt x="1845" y="193"/>
                      <a:pt x="1753" y="491"/>
                    </a:cubicBezTo>
                    <a:cubicBezTo>
                      <a:pt x="1627" y="192"/>
                      <a:pt x="1354" y="0"/>
                      <a:pt x="10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4"/>
              <p:cNvSpPr/>
              <p:nvPr/>
            </p:nvSpPr>
            <p:spPr>
              <a:xfrm>
                <a:off x="7803716" y="3574176"/>
                <a:ext cx="40984" cy="58130"/>
              </a:xfrm>
              <a:custGeom>
                <a:avLst/>
                <a:gdLst/>
                <a:ahLst/>
                <a:cxnLst/>
                <a:rect l="l" t="t" r="r" b="b"/>
                <a:pathLst>
                  <a:path w="2242" h="3180" extrusionOk="0">
                    <a:moveTo>
                      <a:pt x="1128" y="1061"/>
                    </a:moveTo>
                    <a:cubicBezTo>
                      <a:pt x="1584" y="1061"/>
                      <a:pt x="1906" y="1436"/>
                      <a:pt x="1906" y="1968"/>
                    </a:cubicBezTo>
                    <a:cubicBezTo>
                      <a:pt x="1906" y="2500"/>
                      <a:pt x="1586" y="2880"/>
                      <a:pt x="1131" y="2880"/>
                    </a:cubicBezTo>
                    <a:cubicBezTo>
                      <a:pt x="1130" y="2880"/>
                      <a:pt x="1129" y="2880"/>
                      <a:pt x="1128" y="2880"/>
                    </a:cubicBezTo>
                    <a:cubicBezTo>
                      <a:pt x="677" y="2880"/>
                      <a:pt x="355" y="2499"/>
                      <a:pt x="355" y="1968"/>
                    </a:cubicBezTo>
                    <a:cubicBezTo>
                      <a:pt x="355" y="1436"/>
                      <a:pt x="677" y="1061"/>
                      <a:pt x="1128" y="1061"/>
                    </a:cubicBezTo>
                    <a:close/>
                    <a:moveTo>
                      <a:pt x="1906" y="1"/>
                    </a:moveTo>
                    <a:lnTo>
                      <a:pt x="1906" y="1248"/>
                    </a:lnTo>
                    <a:cubicBezTo>
                      <a:pt x="1731" y="945"/>
                      <a:pt x="1436" y="761"/>
                      <a:pt x="1066" y="761"/>
                    </a:cubicBezTo>
                    <a:cubicBezTo>
                      <a:pt x="457" y="761"/>
                      <a:pt x="1" y="1262"/>
                      <a:pt x="1" y="1968"/>
                    </a:cubicBezTo>
                    <a:cubicBezTo>
                      <a:pt x="1" y="2679"/>
                      <a:pt x="457" y="3180"/>
                      <a:pt x="1066" y="3180"/>
                    </a:cubicBezTo>
                    <a:cubicBezTo>
                      <a:pt x="1436" y="3180"/>
                      <a:pt x="1731" y="2997"/>
                      <a:pt x="1906" y="2692"/>
                    </a:cubicBezTo>
                    <a:lnTo>
                      <a:pt x="1906" y="3126"/>
                    </a:lnTo>
                    <a:lnTo>
                      <a:pt x="2241" y="3126"/>
                    </a:lnTo>
                    <a:lnTo>
                      <a:pt x="2241" y="2"/>
                    </a:lnTo>
                    <a:lnTo>
                      <a:pt x="1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4"/>
              <p:cNvSpPr/>
              <p:nvPr/>
            </p:nvSpPr>
            <p:spPr>
              <a:xfrm>
                <a:off x="7855339" y="3588087"/>
                <a:ext cx="43744" cy="44219"/>
              </a:xfrm>
              <a:custGeom>
                <a:avLst/>
                <a:gdLst/>
                <a:ahLst/>
                <a:cxnLst/>
                <a:rect l="l" t="t" r="r" b="b"/>
                <a:pathLst>
                  <a:path w="2393" h="2419" extrusionOk="0">
                    <a:moveTo>
                      <a:pt x="1200" y="300"/>
                    </a:moveTo>
                    <a:cubicBezTo>
                      <a:pt x="1656" y="300"/>
                      <a:pt x="2040" y="716"/>
                      <a:pt x="2040" y="1207"/>
                    </a:cubicBezTo>
                    <a:cubicBezTo>
                      <a:pt x="2040" y="1702"/>
                      <a:pt x="1657" y="2119"/>
                      <a:pt x="1202" y="2119"/>
                    </a:cubicBezTo>
                    <a:cubicBezTo>
                      <a:pt x="1201" y="2119"/>
                      <a:pt x="1200" y="2119"/>
                      <a:pt x="1200" y="2119"/>
                    </a:cubicBezTo>
                    <a:cubicBezTo>
                      <a:pt x="739" y="2119"/>
                      <a:pt x="353" y="1703"/>
                      <a:pt x="353" y="1207"/>
                    </a:cubicBezTo>
                    <a:cubicBezTo>
                      <a:pt x="353" y="716"/>
                      <a:pt x="739" y="300"/>
                      <a:pt x="1200" y="300"/>
                    </a:cubicBezTo>
                    <a:close/>
                    <a:moveTo>
                      <a:pt x="1200" y="0"/>
                    </a:moveTo>
                    <a:cubicBezTo>
                      <a:pt x="551" y="0"/>
                      <a:pt x="1" y="550"/>
                      <a:pt x="1" y="1207"/>
                    </a:cubicBezTo>
                    <a:cubicBezTo>
                      <a:pt x="1" y="1864"/>
                      <a:pt x="551" y="2419"/>
                      <a:pt x="1200" y="2419"/>
                    </a:cubicBezTo>
                    <a:cubicBezTo>
                      <a:pt x="1847" y="2419"/>
                      <a:pt x="2392" y="1864"/>
                      <a:pt x="2392" y="1207"/>
                    </a:cubicBezTo>
                    <a:cubicBezTo>
                      <a:pt x="2392" y="550"/>
                      <a:pt x="1847" y="0"/>
                      <a:pt x="1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4"/>
              <p:cNvSpPr/>
              <p:nvPr/>
            </p:nvSpPr>
            <p:spPr>
              <a:xfrm>
                <a:off x="7909174" y="3574213"/>
                <a:ext cx="6142" cy="57107"/>
              </a:xfrm>
              <a:custGeom>
                <a:avLst/>
                <a:gdLst/>
                <a:ahLst/>
                <a:cxnLst/>
                <a:rect l="l" t="t" r="r" b="b"/>
                <a:pathLst>
                  <a:path w="336" h="3124" extrusionOk="0">
                    <a:moveTo>
                      <a:pt x="0" y="0"/>
                    </a:moveTo>
                    <a:lnTo>
                      <a:pt x="0" y="3124"/>
                    </a:lnTo>
                    <a:lnTo>
                      <a:pt x="335" y="3124"/>
                    </a:lnTo>
                    <a:lnTo>
                      <a:pt x="3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4"/>
              <p:cNvSpPr/>
              <p:nvPr/>
            </p:nvSpPr>
            <p:spPr>
              <a:xfrm>
                <a:off x="7925406" y="3588087"/>
                <a:ext cx="43726" cy="44219"/>
              </a:xfrm>
              <a:custGeom>
                <a:avLst/>
                <a:gdLst/>
                <a:ahLst/>
                <a:cxnLst/>
                <a:rect l="l" t="t" r="r" b="b"/>
                <a:pathLst>
                  <a:path w="2392" h="2419" extrusionOk="0">
                    <a:moveTo>
                      <a:pt x="1199" y="300"/>
                    </a:moveTo>
                    <a:cubicBezTo>
                      <a:pt x="1655" y="300"/>
                      <a:pt x="2040" y="716"/>
                      <a:pt x="2040" y="1207"/>
                    </a:cubicBezTo>
                    <a:cubicBezTo>
                      <a:pt x="2040" y="1702"/>
                      <a:pt x="1657" y="2119"/>
                      <a:pt x="1202" y="2119"/>
                    </a:cubicBezTo>
                    <a:cubicBezTo>
                      <a:pt x="1201" y="2119"/>
                      <a:pt x="1200" y="2119"/>
                      <a:pt x="1199" y="2119"/>
                    </a:cubicBezTo>
                    <a:cubicBezTo>
                      <a:pt x="739" y="2119"/>
                      <a:pt x="354" y="1703"/>
                      <a:pt x="354" y="1207"/>
                    </a:cubicBezTo>
                    <a:cubicBezTo>
                      <a:pt x="354" y="716"/>
                      <a:pt x="739" y="300"/>
                      <a:pt x="1199" y="300"/>
                    </a:cubicBezTo>
                    <a:close/>
                    <a:moveTo>
                      <a:pt x="1199" y="0"/>
                    </a:moveTo>
                    <a:cubicBezTo>
                      <a:pt x="551" y="0"/>
                      <a:pt x="0" y="550"/>
                      <a:pt x="0" y="1207"/>
                    </a:cubicBezTo>
                    <a:cubicBezTo>
                      <a:pt x="0" y="1864"/>
                      <a:pt x="551" y="2419"/>
                      <a:pt x="1199" y="2419"/>
                    </a:cubicBezTo>
                    <a:cubicBezTo>
                      <a:pt x="1847" y="2419"/>
                      <a:pt x="2392" y="1864"/>
                      <a:pt x="2392" y="1207"/>
                    </a:cubicBezTo>
                    <a:cubicBezTo>
                      <a:pt x="2392" y="550"/>
                      <a:pt x="1847" y="0"/>
                      <a:pt x="1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4"/>
              <p:cNvSpPr/>
              <p:nvPr/>
            </p:nvSpPr>
            <p:spPr>
              <a:xfrm>
                <a:off x="7979826" y="3588087"/>
                <a:ext cx="22484" cy="43232"/>
              </a:xfrm>
              <a:custGeom>
                <a:avLst/>
                <a:gdLst/>
                <a:ahLst/>
                <a:cxnLst/>
                <a:rect l="l" t="t" r="r" b="b"/>
                <a:pathLst>
                  <a:path w="1230" h="2365" extrusionOk="0">
                    <a:moveTo>
                      <a:pt x="1229" y="0"/>
                    </a:moveTo>
                    <a:cubicBezTo>
                      <a:pt x="804" y="0"/>
                      <a:pt x="474" y="196"/>
                      <a:pt x="335" y="506"/>
                    </a:cubicBezTo>
                    <a:lnTo>
                      <a:pt x="335" y="53"/>
                    </a:lnTo>
                    <a:lnTo>
                      <a:pt x="0" y="53"/>
                    </a:lnTo>
                    <a:lnTo>
                      <a:pt x="0" y="2365"/>
                    </a:lnTo>
                    <a:lnTo>
                      <a:pt x="335" y="2365"/>
                    </a:lnTo>
                    <a:lnTo>
                      <a:pt x="335" y="1073"/>
                    </a:lnTo>
                    <a:cubicBezTo>
                      <a:pt x="335" y="622"/>
                      <a:pt x="705" y="300"/>
                      <a:pt x="1229" y="300"/>
                    </a:cubicBezTo>
                    <a:lnTo>
                      <a:pt x="1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4"/>
              <p:cNvSpPr/>
              <p:nvPr/>
            </p:nvSpPr>
            <p:spPr>
              <a:xfrm>
                <a:off x="7275041" y="3954345"/>
                <a:ext cx="37017" cy="56193"/>
              </a:xfrm>
              <a:custGeom>
                <a:avLst/>
                <a:gdLst/>
                <a:ahLst/>
                <a:cxnLst/>
                <a:rect l="l" t="t" r="r" b="b"/>
                <a:pathLst>
                  <a:path w="2025" h="3074" extrusionOk="0">
                    <a:moveTo>
                      <a:pt x="0" y="1"/>
                    </a:moveTo>
                    <a:lnTo>
                      <a:pt x="0" y="3073"/>
                    </a:lnTo>
                    <a:lnTo>
                      <a:pt x="2025" y="3073"/>
                    </a:lnTo>
                    <a:lnTo>
                      <a:pt x="2025" y="2741"/>
                    </a:lnTo>
                    <a:lnTo>
                      <a:pt x="348" y="2741"/>
                    </a:lnTo>
                    <a:lnTo>
                      <a:pt x="3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4"/>
              <p:cNvSpPr/>
              <p:nvPr/>
            </p:nvSpPr>
            <p:spPr>
              <a:xfrm>
                <a:off x="7318730" y="3967269"/>
                <a:ext cx="43726" cy="44219"/>
              </a:xfrm>
              <a:custGeom>
                <a:avLst/>
                <a:gdLst/>
                <a:ahLst/>
                <a:cxnLst/>
                <a:rect l="l" t="t" r="r" b="b"/>
                <a:pathLst>
                  <a:path w="2392" h="2419" extrusionOk="0">
                    <a:moveTo>
                      <a:pt x="1197" y="300"/>
                    </a:moveTo>
                    <a:cubicBezTo>
                      <a:pt x="1653" y="300"/>
                      <a:pt x="2038" y="716"/>
                      <a:pt x="2038" y="1207"/>
                    </a:cubicBezTo>
                    <a:cubicBezTo>
                      <a:pt x="2038" y="1704"/>
                      <a:pt x="1653" y="2119"/>
                      <a:pt x="1197" y="2119"/>
                    </a:cubicBezTo>
                    <a:cubicBezTo>
                      <a:pt x="737" y="2119"/>
                      <a:pt x="352" y="1704"/>
                      <a:pt x="352" y="1207"/>
                    </a:cubicBezTo>
                    <a:cubicBezTo>
                      <a:pt x="352" y="716"/>
                      <a:pt x="737" y="300"/>
                      <a:pt x="1197" y="300"/>
                    </a:cubicBezTo>
                    <a:close/>
                    <a:moveTo>
                      <a:pt x="1197" y="0"/>
                    </a:moveTo>
                    <a:cubicBezTo>
                      <a:pt x="549" y="0"/>
                      <a:pt x="0" y="550"/>
                      <a:pt x="0" y="1207"/>
                    </a:cubicBezTo>
                    <a:cubicBezTo>
                      <a:pt x="0" y="1865"/>
                      <a:pt x="549" y="2419"/>
                      <a:pt x="1197" y="2419"/>
                    </a:cubicBezTo>
                    <a:cubicBezTo>
                      <a:pt x="1846" y="2419"/>
                      <a:pt x="2392" y="1864"/>
                      <a:pt x="2392" y="1207"/>
                    </a:cubicBezTo>
                    <a:cubicBezTo>
                      <a:pt x="2392" y="550"/>
                      <a:pt x="1846" y="0"/>
                      <a:pt x="11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4"/>
              <p:cNvSpPr/>
              <p:nvPr/>
            </p:nvSpPr>
            <p:spPr>
              <a:xfrm>
                <a:off x="7373113" y="3967269"/>
                <a:ext cx="22484" cy="43232"/>
              </a:xfrm>
              <a:custGeom>
                <a:avLst/>
                <a:gdLst/>
                <a:ahLst/>
                <a:cxnLst/>
                <a:rect l="l" t="t" r="r" b="b"/>
                <a:pathLst>
                  <a:path w="1230" h="2365" extrusionOk="0">
                    <a:moveTo>
                      <a:pt x="1229" y="0"/>
                    </a:moveTo>
                    <a:cubicBezTo>
                      <a:pt x="804" y="0"/>
                      <a:pt x="474" y="198"/>
                      <a:pt x="335" y="505"/>
                    </a:cubicBezTo>
                    <a:lnTo>
                      <a:pt x="335" y="53"/>
                    </a:lnTo>
                    <a:lnTo>
                      <a:pt x="0" y="53"/>
                    </a:lnTo>
                    <a:lnTo>
                      <a:pt x="0" y="2365"/>
                    </a:lnTo>
                    <a:lnTo>
                      <a:pt x="335" y="2365"/>
                    </a:lnTo>
                    <a:lnTo>
                      <a:pt x="335" y="1073"/>
                    </a:lnTo>
                    <a:cubicBezTo>
                      <a:pt x="335" y="622"/>
                      <a:pt x="706" y="300"/>
                      <a:pt x="1229" y="300"/>
                    </a:cubicBezTo>
                    <a:lnTo>
                      <a:pt x="1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4"/>
              <p:cNvSpPr/>
              <p:nvPr/>
            </p:nvSpPr>
            <p:spPr>
              <a:xfrm>
                <a:off x="7401758" y="3967287"/>
                <a:ext cx="40911" cy="44201"/>
              </a:xfrm>
              <a:custGeom>
                <a:avLst/>
                <a:gdLst/>
                <a:ahLst/>
                <a:cxnLst/>
                <a:rect l="l" t="t" r="r" b="b"/>
                <a:pathLst>
                  <a:path w="2238" h="2418" extrusionOk="0">
                    <a:moveTo>
                      <a:pt x="1153" y="299"/>
                    </a:moveTo>
                    <a:cubicBezTo>
                      <a:pt x="1614" y="299"/>
                      <a:pt x="1859" y="621"/>
                      <a:pt x="1904" y="1037"/>
                    </a:cubicBezTo>
                    <a:lnTo>
                      <a:pt x="350" y="1037"/>
                    </a:lnTo>
                    <a:cubicBezTo>
                      <a:pt x="413" y="589"/>
                      <a:pt x="742" y="299"/>
                      <a:pt x="1153" y="299"/>
                    </a:cubicBezTo>
                    <a:close/>
                    <a:moveTo>
                      <a:pt x="1140" y="1"/>
                    </a:moveTo>
                    <a:cubicBezTo>
                      <a:pt x="519" y="1"/>
                      <a:pt x="0" y="514"/>
                      <a:pt x="0" y="1203"/>
                    </a:cubicBezTo>
                    <a:cubicBezTo>
                      <a:pt x="0" y="1914"/>
                      <a:pt x="554" y="2418"/>
                      <a:pt x="1172" y="2418"/>
                    </a:cubicBezTo>
                    <a:cubicBezTo>
                      <a:pt x="1494" y="2418"/>
                      <a:pt x="1901" y="2281"/>
                      <a:pt x="2102" y="2061"/>
                    </a:cubicBezTo>
                    <a:lnTo>
                      <a:pt x="1896" y="1842"/>
                    </a:lnTo>
                    <a:cubicBezTo>
                      <a:pt x="1753" y="1998"/>
                      <a:pt x="1440" y="2118"/>
                      <a:pt x="1168" y="2120"/>
                    </a:cubicBezTo>
                    <a:cubicBezTo>
                      <a:pt x="712" y="2120"/>
                      <a:pt x="394" y="1788"/>
                      <a:pt x="345" y="1337"/>
                    </a:cubicBezTo>
                    <a:lnTo>
                      <a:pt x="2237" y="1337"/>
                    </a:lnTo>
                    <a:cubicBezTo>
                      <a:pt x="2237" y="527"/>
                      <a:pt x="1839" y="1"/>
                      <a:pt x="1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4"/>
              <p:cNvSpPr/>
              <p:nvPr/>
            </p:nvSpPr>
            <p:spPr>
              <a:xfrm>
                <a:off x="7452649" y="3967269"/>
                <a:ext cx="60726" cy="43269"/>
              </a:xfrm>
              <a:custGeom>
                <a:avLst/>
                <a:gdLst/>
                <a:ahLst/>
                <a:cxnLst/>
                <a:rect l="l" t="t" r="r" b="b"/>
                <a:pathLst>
                  <a:path w="3322" h="2367" extrusionOk="0">
                    <a:moveTo>
                      <a:pt x="1006" y="0"/>
                    </a:moveTo>
                    <a:cubicBezTo>
                      <a:pt x="702" y="0"/>
                      <a:pt x="451" y="153"/>
                      <a:pt x="335" y="394"/>
                    </a:cubicBezTo>
                    <a:lnTo>
                      <a:pt x="335" y="54"/>
                    </a:lnTo>
                    <a:lnTo>
                      <a:pt x="0" y="54"/>
                    </a:lnTo>
                    <a:lnTo>
                      <a:pt x="0" y="2366"/>
                    </a:lnTo>
                    <a:lnTo>
                      <a:pt x="335" y="2366"/>
                    </a:lnTo>
                    <a:lnTo>
                      <a:pt x="335" y="895"/>
                    </a:lnTo>
                    <a:cubicBezTo>
                      <a:pt x="335" y="545"/>
                      <a:pt x="595" y="300"/>
                      <a:pt x="962" y="300"/>
                    </a:cubicBezTo>
                    <a:cubicBezTo>
                      <a:pt x="1274" y="300"/>
                      <a:pt x="1493" y="563"/>
                      <a:pt x="1493" y="939"/>
                    </a:cubicBezTo>
                    <a:lnTo>
                      <a:pt x="1493" y="2366"/>
                    </a:lnTo>
                    <a:lnTo>
                      <a:pt x="1829" y="2366"/>
                    </a:lnTo>
                    <a:lnTo>
                      <a:pt x="1829" y="895"/>
                    </a:lnTo>
                    <a:cubicBezTo>
                      <a:pt x="1829" y="545"/>
                      <a:pt x="2087" y="300"/>
                      <a:pt x="2454" y="300"/>
                    </a:cubicBezTo>
                    <a:cubicBezTo>
                      <a:pt x="2768" y="300"/>
                      <a:pt x="2986" y="563"/>
                      <a:pt x="2986" y="939"/>
                    </a:cubicBezTo>
                    <a:lnTo>
                      <a:pt x="2986" y="2366"/>
                    </a:lnTo>
                    <a:lnTo>
                      <a:pt x="3321" y="2366"/>
                    </a:lnTo>
                    <a:lnTo>
                      <a:pt x="3321" y="895"/>
                    </a:lnTo>
                    <a:cubicBezTo>
                      <a:pt x="3321" y="372"/>
                      <a:pt x="2982" y="0"/>
                      <a:pt x="2499" y="0"/>
                    </a:cubicBezTo>
                    <a:cubicBezTo>
                      <a:pt x="2151" y="0"/>
                      <a:pt x="1846" y="193"/>
                      <a:pt x="1752" y="493"/>
                    </a:cubicBezTo>
                    <a:cubicBezTo>
                      <a:pt x="1628" y="193"/>
                      <a:pt x="1354"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4"/>
              <p:cNvSpPr/>
              <p:nvPr/>
            </p:nvSpPr>
            <p:spPr>
              <a:xfrm>
                <a:off x="7548363" y="3952462"/>
                <a:ext cx="9451" cy="58076"/>
              </a:xfrm>
              <a:custGeom>
                <a:avLst/>
                <a:gdLst/>
                <a:ahLst/>
                <a:cxnLst/>
                <a:rect l="l" t="t" r="r" b="b"/>
                <a:pathLst>
                  <a:path w="517" h="3177" extrusionOk="0">
                    <a:moveTo>
                      <a:pt x="223" y="0"/>
                    </a:moveTo>
                    <a:cubicBezTo>
                      <a:pt x="110" y="0"/>
                      <a:pt x="1" y="88"/>
                      <a:pt x="0" y="220"/>
                    </a:cubicBezTo>
                    <a:cubicBezTo>
                      <a:pt x="0" y="345"/>
                      <a:pt x="101" y="443"/>
                      <a:pt x="223" y="443"/>
                    </a:cubicBezTo>
                    <a:cubicBezTo>
                      <a:pt x="419" y="442"/>
                      <a:pt x="517" y="204"/>
                      <a:pt x="378" y="66"/>
                    </a:cubicBezTo>
                    <a:cubicBezTo>
                      <a:pt x="333" y="20"/>
                      <a:pt x="278" y="0"/>
                      <a:pt x="223" y="0"/>
                    </a:cubicBezTo>
                    <a:close/>
                    <a:moveTo>
                      <a:pt x="54" y="864"/>
                    </a:moveTo>
                    <a:lnTo>
                      <a:pt x="54" y="3176"/>
                    </a:lnTo>
                    <a:lnTo>
                      <a:pt x="389" y="3176"/>
                    </a:lnTo>
                    <a:lnTo>
                      <a:pt x="389" y="86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4"/>
              <p:cNvSpPr/>
              <p:nvPr/>
            </p:nvSpPr>
            <p:spPr>
              <a:xfrm>
                <a:off x="7568343" y="3967269"/>
                <a:ext cx="40965" cy="57308"/>
              </a:xfrm>
              <a:custGeom>
                <a:avLst/>
                <a:gdLst/>
                <a:ahLst/>
                <a:cxnLst/>
                <a:rect l="l" t="t" r="r" b="b"/>
                <a:pathLst>
                  <a:path w="2241" h="3135" extrusionOk="0">
                    <a:moveTo>
                      <a:pt x="1114" y="300"/>
                    </a:moveTo>
                    <a:cubicBezTo>
                      <a:pt x="1567" y="300"/>
                      <a:pt x="1887" y="674"/>
                      <a:pt x="1887" y="1207"/>
                    </a:cubicBezTo>
                    <a:lnTo>
                      <a:pt x="1889" y="1207"/>
                    </a:lnTo>
                    <a:cubicBezTo>
                      <a:pt x="1889" y="1740"/>
                      <a:pt x="1567" y="2119"/>
                      <a:pt x="1114" y="2119"/>
                    </a:cubicBezTo>
                    <a:cubicBezTo>
                      <a:pt x="659" y="2119"/>
                      <a:pt x="337" y="1740"/>
                      <a:pt x="337" y="1207"/>
                    </a:cubicBezTo>
                    <a:cubicBezTo>
                      <a:pt x="337" y="674"/>
                      <a:pt x="659" y="300"/>
                      <a:pt x="1114" y="300"/>
                    </a:cubicBezTo>
                    <a:close/>
                    <a:moveTo>
                      <a:pt x="1177" y="0"/>
                    </a:moveTo>
                    <a:cubicBezTo>
                      <a:pt x="806" y="0"/>
                      <a:pt x="511" y="183"/>
                      <a:pt x="336" y="488"/>
                    </a:cubicBezTo>
                    <a:lnTo>
                      <a:pt x="336" y="54"/>
                    </a:lnTo>
                    <a:lnTo>
                      <a:pt x="1" y="54"/>
                    </a:lnTo>
                    <a:lnTo>
                      <a:pt x="1" y="3135"/>
                    </a:lnTo>
                    <a:lnTo>
                      <a:pt x="336" y="3135"/>
                    </a:lnTo>
                    <a:lnTo>
                      <a:pt x="336" y="1931"/>
                    </a:lnTo>
                    <a:cubicBezTo>
                      <a:pt x="511" y="2235"/>
                      <a:pt x="806" y="2419"/>
                      <a:pt x="1177" y="2419"/>
                    </a:cubicBezTo>
                    <a:cubicBezTo>
                      <a:pt x="1785" y="2419"/>
                      <a:pt x="2241" y="1918"/>
                      <a:pt x="2241" y="1207"/>
                    </a:cubicBezTo>
                    <a:cubicBezTo>
                      <a:pt x="2241" y="501"/>
                      <a:pt x="1787" y="0"/>
                      <a:pt x="1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4"/>
              <p:cNvSpPr/>
              <p:nvPr/>
            </p:nvSpPr>
            <p:spPr>
              <a:xfrm>
                <a:off x="7617370" y="3967269"/>
                <a:ext cx="32922" cy="44201"/>
              </a:xfrm>
              <a:custGeom>
                <a:avLst/>
                <a:gdLst/>
                <a:ahLst/>
                <a:cxnLst/>
                <a:rect l="l" t="t" r="r" b="b"/>
                <a:pathLst>
                  <a:path w="1801" h="2418" extrusionOk="0">
                    <a:moveTo>
                      <a:pt x="921" y="0"/>
                    </a:moveTo>
                    <a:cubicBezTo>
                      <a:pt x="461" y="0"/>
                      <a:pt x="112" y="258"/>
                      <a:pt x="112" y="679"/>
                    </a:cubicBezTo>
                    <a:cubicBezTo>
                      <a:pt x="112" y="1011"/>
                      <a:pt x="327" y="1177"/>
                      <a:pt x="885" y="1338"/>
                    </a:cubicBezTo>
                    <a:cubicBezTo>
                      <a:pt x="1198" y="1427"/>
                      <a:pt x="1466" y="1507"/>
                      <a:pt x="1466" y="1757"/>
                    </a:cubicBezTo>
                    <a:cubicBezTo>
                      <a:pt x="1466" y="1977"/>
                      <a:pt x="1262" y="2121"/>
                      <a:pt x="957" y="2121"/>
                    </a:cubicBezTo>
                    <a:cubicBezTo>
                      <a:pt x="702" y="2121"/>
                      <a:pt x="439" y="2022"/>
                      <a:pt x="174" y="1829"/>
                    </a:cubicBezTo>
                    <a:lnTo>
                      <a:pt x="1" y="2074"/>
                    </a:lnTo>
                    <a:cubicBezTo>
                      <a:pt x="276" y="2298"/>
                      <a:pt x="630" y="2417"/>
                      <a:pt x="951" y="2417"/>
                    </a:cubicBezTo>
                    <a:cubicBezTo>
                      <a:pt x="953" y="2417"/>
                      <a:pt x="955" y="2417"/>
                      <a:pt x="957" y="2417"/>
                    </a:cubicBezTo>
                    <a:cubicBezTo>
                      <a:pt x="1434" y="2417"/>
                      <a:pt x="1801" y="2145"/>
                      <a:pt x="1801" y="1719"/>
                    </a:cubicBezTo>
                    <a:cubicBezTo>
                      <a:pt x="1801" y="1280"/>
                      <a:pt x="1416" y="1156"/>
                      <a:pt x="1045" y="1040"/>
                    </a:cubicBezTo>
                    <a:cubicBezTo>
                      <a:pt x="618" y="901"/>
                      <a:pt x="447" y="839"/>
                      <a:pt x="447" y="638"/>
                    </a:cubicBezTo>
                    <a:cubicBezTo>
                      <a:pt x="447" y="415"/>
                      <a:pt x="662" y="298"/>
                      <a:pt x="921" y="298"/>
                    </a:cubicBezTo>
                    <a:cubicBezTo>
                      <a:pt x="1126" y="298"/>
                      <a:pt x="1354" y="370"/>
                      <a:pt x="1587" y="518"/>
                    </a:cubicBezTo>
                    <a:lnTo>
                      <a:pt x="1748" y="258"/>
                    </a:lnTo>
                    <a:cubicBezTo>
                      <a:pt x="1502" y="99"/>
                      <a:pt x="1208" y="0"/>
                      <a:pt x="9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4"/>
              <p:cNvSpPr/>
              <p:nvPr/>
            </p:nvSpPr>
            <p:spPr>
              <a:xfrm>
                <a:off x="7660420" y="3968256"/>
                <a:ext cx="35902" cy="43232"/>
              </a:xfrm>
              <a:custGeom>
                <a:avLst/>
                <a:gdLst/>
                <a:ahLst/>
                <a:cxnLst/>
                <a:rect l="l" t="t" r="r" b="b"/>
                <a:pathLst>
                  <a:path w="1964" h="2365" extrusionOk="0">
                    <a:moveTo>
                      <a:pt x="0" y="0"/>
                    </a:moveTo>
                    <a:lnTo>
                      <a:pt x="0" y="1470"/>
                    </a:lnTo>
                    <a:cubicBezTo>
                      <a:pt x="0" y="1993"/>
                      <a:pt x="358" y="2365"/>
                      <a:pt x="866" y="2365"/>
                    </a:cubicBezTo>
                    <a:cubicBezTo>
                      <a:pt x="1193" y="2365"/>
                      <a:pt x="1493" y="2186"/>
                      <a:pt x="1627" y="1941"/>
                    </a:cubicBezTo>
                    <a:lnTo>
                      <a:pt x="1627" y="2312"/>
                    </a:lnTo>
                    <a:lnTo>
                      <a:pt x="1963" y="2312"/>
                    </a:lnTo>
                    <a:lnTo>
                      <a:pt x="1963" y="0"/>
                    </a:lnTo>
                    <a:lnTo>
                      <a:pt x="1627" y="0"/>
                    </a:lnTo>
                    <a:lnTo>
                      <a:pt x="1627" y="1470"/>
                    </a:lnTo>
                    <a:cubicBezTo>
                      <a:pt x="1627" y="1792"/>
                      <a:pt x="1300" y="2065"/>
                      <a:pt x="911" y="2065"/>
                    </a:cubicBezTo>
                    <a:cubicBezTo>
                      <a:pt x="571" y="2065"/>
                      <a:pt x="335" y="1802"/>
                      <a:pt x="335" y="1426"/>
                    </a:cubicBezTo>
                    <a:lnTo>
                      <a:pt x="3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4"/>
              <p:cNvSpPr/>
              <p:nvPr/>
            </p:nvSpPr>
            <p:spPr>
              <a:xfrm>
                <a:off x="7708770" y="3967269"/>
                <a:ext cx="60726" cy="43269"/>
              </a:xfrm>
              <a:custGeom>
                <a:avLst/>
                <a:gdLst/>
                <a:ahLst/>
                <a:cxnLst/>
                <a:rect l="l" t="t" r="r" b="b"/>
                <a:pathLst>
                  <a:path w="3322" h="2367" extrusionOk="0">
                    <a:moveTo>
                      <a:pt x="1005" y="0"/>
                    </a:moveTo>
                    <a:cubicBezTo>
                      <a:pt x="702" y="0"/>
                      <a:pt x="452" y="153"/>
                      <a:pt x="335" y="394"/>
                    </a:cubicBezTo>
                    <a:lnTo>
                      <a:pt x="335" y="54"/>
                    </a:lnTo>
                    <a:lnTo>
                      <a:pt x="1" y="54"/>
                    </a:lnTo>
                    <a:lnTo>
                      <a:pt x="1" y="2366"/>
                    </a:lnTo>
                    <a:lnTo>
                      <a:pt x="335" y="2366"/>
                    </a:lnTo>
                    <a:lnTo>
                      <a:pt x="335" y="895"/>
                    </a:lnTo>
                    <a:cubicBezTo>
                      <a:pt x="335" y="545"/>
                      <a:pt x="594" y="300"/>
                      <a:pt x="960" y="300"/>
                    </a:cubicBezTo>
                    <a:cubicBezTo>
                      <a:pt x="1273" y="300"/>
                      <a:pt x="1493" y="563"/>
                      <a:pt x="1493" y="939"/>
                    </a:cubicBezTo>
                    <a:lnTo>
                      <a:pt x="1493" y="2366"/>
                    </a:lnTo>
                    <a:lnTo>
                      <a:pt x="1828" y="2366"/>
                    </a:lnTo>
                    <a:lnTo>
                      <a:pt x="1828" y="895"/>
                    </a:lnTo>
                    <a:cubicBezTo>
                      <a:pt x="1828" y="545"/>
                      <a:pt x="2088" y="300"/>
                      <a:pt x="2454" y="300"/>
                    </a:cubicBezTo>
                    <a:cubicBezTo>
                      <a:pt x="2767" y="300"/>
                      <a:pt x="2987" y="563"/>
                      <a:pt x="2987" y="939"/>
                    </a:cubicBezTo>
                    <a:lnTo>
                      <a:pt x="2987" y="2366"/>
                    </a:lnTo>
                    <a:lnTo>
                      <a:pt x="3322" y="2366"/>
                    </a:lnTo>
                    <a:lnTo>
                      <a:pt x="3322" y="895"/>
                    </a:lnTo>
                    <a:cubicBezTo>
                      <a:pt x="3322" y="372"/>
                      <a:pt x="2982" y="0"/>
                      <a:pt x="2499" y="0"/>
                    </a:cubicBezTo>
                    <a:cubicBezTo>
                      <a:pt x="2151" y="0"/>
                      <a:pt x="1845" y="193"/>
                      <a:pt x="1753" y="493"/>
                    </a:cubicBezTo>
                    <a:cubicBezTo>
                      <a:pt x="1627" y="193"/>
                      <a:pt x="1354" y="0"/>
                      <a:pt x="10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4"/>
              <p:cNvSpPr/>
              <p:nvPr/>
            </p:nvSpPr>
            <p:spPr>
              <a:xfrm>
                <a:off x="7803716" y="3953395"/>
                <a:ext cx="40984" cy="58094"/>
              </a:xfrm>
              <a:custGeom>
                <a:avLst/>
                <a:gdLst/>
                <a:ahLst/>
                <a:cxnLst/>
                <a:rect l="l" t="t" r="r" b="b"/>
                <a:pathLst>
                  <a:path w="2242" h="3178" extrusionOk="0">
                    <a:moveTo>
                      <a:pt x="1128" y="1059"/>
                    </a:moveTo>
                    <a:cubicBezTo>
                      <a:pt x="1584" y="1059"/>
                      <a:pt x="1906" y="1435"/>
                      <a:pt x="1906" y="1966"/>
                    </a:cubicBezTo>
                    <a:cubicBezTo>
                      <a:pt x="1906" y="2499"/>
                      <a:pt x="1584" y="2878"/>
                      <a:pt x="1128" y="2880"/>
                    </a:cubicBezTo>
                    <a:cubicBezTo>
                      <a:pt x="677" y="2880"/>
                      <a:pt x="355" y="2499"/>
                      <a:pt x="355" y="1966"/>
                    </a:cubicBezTo>
                    <a:cubicBezTo>
                      <a:pt x="355" y="1435"/>
                      <a:pt x="677" y="1059"/>
                      <a:pt x="1128" y="1059"/>
                    </a:cubicBezTo>
                    <a:close/>
                    <a:moveTo>
                      <a:pt x="1906" y="0"/>
                    </a:moveTo>
                    <a:lnTo>
                      <a:pt x="1906" y="1247"/>
                    </a:lnTo>
                    <a:cubicBezTo>
                      <a:pt x="1731" y="942"/>
                      <a:pt x="1436" y="759"/>
                      <a:pt x="1066" y="759"/>
                    </a:cubicBezTo>
                    <a:cubicBezTo>
                      <a:pt x="457" y="759"/>
                      <a:pt x="1" y="1260"/>
                      <a:pt x="1" y="1966"/>
                    </a:cubicBezTo>
                    <a:cubicBezTo>
                      <a:pt x="1" y="2677"/>
                      <a:pt x="457" y="3178"/>
                      <a:pt x="1066" y="3178"/>
                    </a:cubicBezTo>
                    <a:cubicBezTo>
                      <a:pt x="1436" y="3178"/>
                      <a:pt x="1731" y="2994"/>
                      <a:pt x="1906" y="2691"/>
                    </a:cubicBezTo>
                    <a:lnTo>
                      <a:pt x="1906" y="3125"/>
                    </a:lnTo>
                    <a:lnTo>
                      <a:pt x="2241" y="3125"/>
                    </a:lnTo>
                    <a:lnTo>
                      <a:pt x="22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4"/>
              <p:cNvSpPr/>
              <p:nvPr/>
            </p:nvSpPr>
            <p:spPr>
              <a:xfrm>
                <a:off x="7855339" y="3967269"/>
                <a:ext cx="43744" cy="44219"/>
              </a:xfrm>
              <a:custGeom>
                <a:avLst/>
                <a:gdLst/>
                <a:ahLst/>
                <a:cxnLst/>
                <a:rect l="l" t="t" r="r" b="b"/>
                <a:pathLst>
                  <a:path w="2393" h="2419" extrusionOk="0">
                    <a:moveTo>
                      <a:pt x="1200" y="300"/>
                    </a:moveTo>
                    <a:cubicBezTo>
                      <a:pt x="1656" y="300"/>
                      <a:pt x="2040" y="716"/>
                      <a:pt x="2040" y="1207"/>
                    </a:cubicBezTo>
                    <a:cubicBezTo>
                      <a:pt x="2040" y="1704"/>
                      <a:pt x="1656" y="2119"/>
                      <a:pt x="1200" y="2119"/>
                    </a:cubicBezTo>
                    <a:cubicBezTo>
                      <a:pt x="739" y="2119"/>
                      <a:pt x="353" y="1704"/>
                      <a:pt x="353" y="1207"/>
                    </a:cubicBezTo>
                    <a:cubicBezTo>
                      <a:pt x="353" y="716"/>
                      <a:pt x="739" y="300"/>
                      <a:pt x="1200" y="300"/>
                    </a:cubicBezTo>
                    <a:close/>
                    <a:moveTo>
                      <a:pt x="1200" y="0"/>
                    </a:moveTo>
                    <a:cubicBezTo>
                      <a:pt x="551" y="0"/>
                      <a:pt x="1" y="550"/>
                      <a:pt x="1" y="1207"/>
                    </a:cubicBezTo>
                    <a:cubicBezTo>
                      <a:pt x="1" y="1865"/>
                      <a:pt x="551" y="2419"/>
                      <a:pt x="1200" y="2419"/>
                    </a:cubicBezTo>
                    <a:cubicBezTo>
                      <a:pt x="1847" y="2419"/>
                      <a:pt x="2392" y="1864"/>
                      <a:pt x="2392" y="1207"/>
                    </a:cubicBezTo>
                    <a:cubicBezTo>
                      <a:pt x="2392" y="550"/>
                      <a:pt x="1847" y="0"/>
                      <a:pt x="1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4"/>
              <p:cNvSpPr/>
              <p:nvPr/>
            </p:nvSpPr>
            <p:spPr>
              <a:xfrm>
                <a:off x="7909174" y="3953395"/>
                <a:ext cx="6142" cy="57143"/>
              </a:xfrm>
              <a:custGeom>
                <a:avLst/>
                <a:gdLst/>
                <a:ahLst/>
                <a:cxnLst/>
                <a:rect l="l" t="t" r="r" b="b"/>
                <a:pathLst>
                  <a:path w="336" h="3126" extrusionOk="0">
                    <a:moveTo>
                      <a:pt x="0" y="0"/>
                    </a:moveTo>
                    <a:lnTo>
                      <a:pt x="0" y="3125"/>
                    </a:lnTo>
                    <a:lnTo>
                      <a:pt x="335" y="3125"/>
                    </a:lnTo>
                    <a:lnTo>
                      <a:pt x="3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4"/>
              <p:cNvSpPr/>
              <p:nvPr/>
            </p:nvSpPr>
            <p:spPr>
              <a:xfrm>
                <a:off x="7925406" y="3967269"/>
                <a:ext cx="43726" cy="44219"/>
              </a:xfrm>
              <a:custGeom>
                <a:avLst/>
                <a:gdLst/>
                <a:ahLst/>
                <a:cxnLst/>
                <a:rect l="l" t="t" r="r" b="b"/>
                <a:pathLst>
                  <a:path w="2392" h="2419" extrusionOk="0">
                    <a:moveTo>
                      <a:pt x="1199" y="300"/>
                    </a:moveTo>
                    <a:cubicBezTo>
                      <a:pt x="1655" y="300"/>
                      <a:pt x="2040" y="716"/>
                      <a:pt x="2040" y="1207"/>
                    </a:cubicBezTo>
                    <a:cubicBezTo>
                      <a:pt x="2040" y="1704"/>
                      <a:pt x="1655" y="2119"/>
                      <a:pt x="1199" y="2119"/>
                    </a:cubicBezTo>
                    <a:cubicBezTo>
                      <a:pt x="739" y="2119"/>
                      <a:pt x="354" y="1704"/>
                      <a:pt x="354" y="1207"/>
                    </a:cubicBezTo>
                    <a:cubicBezTo>
                      <a:pt x="354" y="716"/>
                      <a:pt x="739" y="300"/>
                      <a:pt x="1199" y="300"/>
                    </a:cubicBezTo>
                    <a:close/>
                    <a:moveTo>
                      <a:pt x="1199" y="0"/>
                    </a:moveTo>
                    <a:cubicBezTo>
                      <a:pt x="551" y="0"/>
                      <a:pt x="0" y="550"/>
                      <a:pt x="0" y="1207"/>
                    </a:cubicBezTo>
                    <a:cubicBezTo>
                      <a:pt x="0" y="1865"/>
                      <a:pt x="551" y="2419"/>
                      <a:pt x="1199" y="2419"/>
                    </a:cubicBezTo>
                    <a:cubicBezTo>
                      <a:pt x="1847" y="2419"/>
                      <a:pt x="2392" y="1864"/>
                      <a:pt x="2392" y="1207"/>
                    </a:cubicBezTo>
                    <a:cubicBezTo>
                      <a:pt x="2392" y="550"/>
                      <a:pt x="1847" y="0"/>
                      <a:pt x="1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4"/>
              <p:cNvSpPr/>
              <p:nvPr/>
            </p:nvSpPr>
            <p:spPr>
              <a:xfrm>
                <a:off x="7979826" y="3967269"/>
                <a:ext cx="22484" cy="43232"/>
              </a:xfrm>
              <a:custGeom>
                <a:avLst/>
                <a:gdLst/>
                <a:ahLst/>
                <a:cxnLst/>
                <a:rect l="l" t="t" r="r" b="b"/>
                <a:pathLst>
                  <a:path w="1230" h="2365" extrusionOk="0">
                    <a:moveTo>
                      <a:pt x="1229" y="0"/>
                    </a:moveTo>
                    <a:cubicBezTo>
                      <a:pt x="804" y="0"/>
                      <a:pt x="474" y="198"/>
                      <a:pt x="335" y="505"/>
                    </a:cubicBezTo>
                    <a:lnTo>
                      <a:pt x="335" y="53"/>
                    </a:lnTo>
                    <a:lnTo>
                      <a:pt x="0" y="53"/>
                    </a:lnTo>
                    <a:lnTo>
                      <a:pt x="0" y="2365"/>
                    </a:lnTo>
                    <a:lnTo>
                      <a:pt x="335" y="2365"/>
                    </a:lnTo>
                    <a:lnTo>
                      <a:pt x="335" y="1073"/>
                    </a:lnTo>
                    <a:cubicBezTo>
                      <a:pt x="335" y="622"/>
                      <a:pt x="705" y="300"/>
                      <a:pt x="1229" y="300"/>
                    </a:cubicBezTo>
                    <a:lnTo>
                      <a:pt x="1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4"/>
              <p:cNvSpPr/>
              <p:nvPr/>
            </p:nvSpPr>
            <p:spPr>
              <a:xfrm>
                <a:off x="7028151" y="2764555"/>
                <a:ext cx="75679" cy="163094"/>
              </a:xfrm>
              <a:custGeom>
                <a:avLst/>
                <a:gdLst/>
                <a:ahLst/>
                <a:cxnLst/>
                <a:rect l="l" t="t" r="r" b="b"/>
                <a:pathLst>
                  <a:path w="4140" h="8922" extrusionOk="0">
                    <a:moveTo>
                      <a:pt x="2070" y="1240"/>
                    </a:moveTo>
                    <a:cubicBezTo>
                      <a:pt x="2540" y="1240"/>
                      <a:pt x="2776" y="1525"/>
                      <a:pt x="2776" y="2094"/>
                    </a:cubicBezTo>
                    <a:lnTo>
                      <a:pt x="2776" y="6826"/>
                    </a:lnTo>
                    <a:cubicBezTo>
                      <a:pt x="2776" y="7397"/>
                      <a:pt x="2540" y="7682"/>
                      <a:pt x="2070" y="7682"/>
                    </a:cubicBezTo>
                    <a:cubicBezTo>
                      <a:pt x="1599" y="7682"/>
                      <a:pt x="1363" y="7397"/>
                      <a:pt x="1363" y="6826"/>
                    </a:cubicBezTo>
                    <a:lnTo>
                      <a:pt x="1363" y="2094"/>
                    </a:lnTo>
                    <a:cubicBezTo>
                      <a:pt x="1363" y="1523"/>
                      <a:pt x="1598" y="1240"/>
                      <a:pt x="2070" y="1240"/>
                    </a:cubicBezTo>
                    <a:close/>
                    <a:moveTo>
                      <a:pt x="2070" y="1"/>
                    </a:moveTo>
                    <a:cubicBezTo>
                      <a:pt x="1400" y="1"/>
                      <a:pt x="888" y="190"/>
                      <a:pt x="534" y="571"/>
                    </a:cubicBezTo>
                    <a:cubicBezTo>
                      <a:pt x="179" y="951"/>
                      <a:pt x="0" y="1488"/>
                      <a:pt x="0" y="2182"/>
                    </a:cubicBezTo>
                    <a:lnTo>
                      <a:pt x="0" y="6740"/>
                    </a:lnTo>
                    <a:cubicBezTo>
                      <a:pt x="0" y="7435"/>
                      <a:pt x="179" y="7971"/>
                      <a:pt x="534" y="8350"/>
                    </a:cubicBezTo>
                    <a:cubicBezTo>
                      <a:pt x="888" y="8730"/>
                      <a:pt x="1402" y="8921"/>
                      <a:pt x="2070" y="8921"/>
                    </a:cubicBezTo>
                    <a:cubicBezTo>
                      <a:pt x="2738" y="8921"/>
                      <a:pt x="3251" y="8730"/>
                      <a:pt x="3607" y="8350"/>
                    </a:cubicBezTo>
                    <a:cubicBezTo>
                      <a:pt x="3961" y="7971"/>
                      <a:pt x="4139" y="7434"/>
                      <a:pt x="4139" y="6740"/>
                    </a:cubicBezTo>
                    <a:lnTo>
                      <a:pt x="4139" y="2182"/>
                    </a:lnTo>
                    <a:cubicBezTo>
                      <a:pt x="4139" y="1487"/>
                      <a:pt x="3961" y="951"/>
                      <a:pt x="3607" y="571"/>
                    </a:cubicBezTo>
                    <a:cubicBezTo>
                      <a:pt x="3251" y="190"/>
                      <a:pt x="2739" y="1"/>
                      <a:pt x="2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4"/>
              <p:cNvSpPr/>
              <p:nvPr/>
            </p:nvSpPr>
            <p:spPr>
              <a:xfrm>
                <a:off x="7129404" y="2766840"/>
                <a:ext cx="50946" cy="158524"/>
              </a:xfrm>
              <a:custGeom>
                <a:avLst/>
                <a:gdLst/>
                <a:ahLst/>
                <a:cxnLst/>
                <a:rect l="l" t="t" r="r" b="b"/>
                <a:pathLst>
                  <a:path w="2787" h="8672" extrusionOk="0">
                    <a:moveTo>
                      <a:pt x="1870" y="0"/>
                    </a:moveTo>
                    <a:cubicBezTo>
                      <a:pt x="1763" y="289"/>
                      <a:pt x="1639" y="510"/>
                      <a:pt x="1499" y="662"/>
                    </a:cubicBezTo>
                    <a:cubicBezTo>
                      <a:pt x="1358" y="815"/>
                      <a:pt x="1170" y="923"/>
                      <a:pt x="936" y="990"/>
                    </a:cubicBezTo>
                    <a:cubicBezTo>
                      <a:pt x="700" y="1057"/>
                      <a:pt x="387" y="1091"/>
                      <a:pt x="0" y="1091"/>
                    </a:cubicBezTo>
                    <a:lnTo>
                      <a:pt x="0" y="2057"/>
                    </a:lnTo>
                    <a:lnTo>
                      <a:pt x="1424" y="2057"/>
                    </a:lnTo>
                    <a:lnTo>
                      <a:pt x="1424" y="8672"/>
                    </a:lnTo>
                    <a:lnTo>
                      <a:pt x="2787" y="8672"/>
                    </a:lnTo>
                    <a:lnTo>
                      <a:pt x="27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4"/>
              <p:cNvSpPr/>
              <p:nvPr/>
            </p:nvSpPr>
            <p:spPr>
              <a:xfrm>
                <a:off x="6770129" y="2825701"/>
                <a:ext cx="26798" cy="57984"/>
              </a:xfrm>
              <a:custGeom>
                <a:avLst/>
                <a:gdLst/>
                <a:ahLst/>
                <a:cxnLst/>
                <a:rect l="l" t="t" r="r" b="b"/>
                <a:pathLst>
                  <a:path w="1466" h="3172" extrusionOk="0">
                    <a:moveTo>
                      <a:pt x="724" y="1"/>
                    </a:moveTo>
                    <a:cubicBezTo>
                      <a:pt x="490" y="1"/>
                      <a:pt x="311" y="69"/>
                      <a:pt x="187" y="203"/>
                    </a:cubicBezTo>
                    <a:cubicBezTo>
                      <a:pt x="62" y="340"/>
                      <a:pt x="0" y="535"/>
                      <a:pt x="0" y="787"/>
                    </a:cubicBezTo>
                    <a:lnTo>
                      <a:pt x="0" y="1091"/>
                    </a:lnTo>
                    <a:lnTo>
                      <a:pt x="464" y="1091"/>
                    </a:lnTo>
                    <a:lnTo>
                      <a:pt x="464" y="755"/>
                    </a:lnTo>
                    <a:cubicBezTo>
                      <a:pt x="464" y="549"/>
                      <a:pt x="550" y="447"/>
                      <a:pt x="719" y="447"/>
                    </a:cubicBezTo>
                    <a:cubicBezTo>
                      <a:pt x="802" y="447"/>
                      <a:pt x="866" y="473"/>
                      <a:pt x="909" y="525"/>
                    </a:cubicBezTo>
                    <a:cubicBezTo>
                      <a:pt x="952" y="578"/>
                      <a:pt x="974" y="670"/>
                      <a:pt x="974" y="804"/>
                    </a:cubicBezTo>
                    <a:cubicBezTo>
                      <a:pt x="974" y="954"/>
                      <a:pt x="938" y="1101"/>
                      <a:pt x="869" y="1233"/>
                    </a:cubicBezTo>
                    <a:cubicBezTo>
                      <a:pt x="799" y="1370"/>
                      <a:pt x="673" y="1536"/>
                      <a:pt x="491" y="1729"/>
                    </a:cubicBezTo>
                    <a:cubicBezTo>
                      <a:pt x="306" y="1922"/>
                      <a:pt x="179" y="2099"/>
                      <a:pt x="107" y="2258"/>
                    </a:cubicBezTo>
                    <a:cubicBezTo>
                      <a:pt x="35" y="2418"/>
                      <a:pt x="0" y="2609"/>
                      <a:pt x="0" y="2832"/>
                    </a:cubicBezTo>
                    <a:lnTo>
                      <a:pt x="0" y="3172"/>
                    </a:lnTo>
                    <a:lnTo>
                      <a:pt x="1421" y="3172"/>
                    </a:lnTo>
                    <a:lnTo>
                      <a:pt x="1421" y="2725"/>
                    </a:lnTo>
                    <a:lnTo>
                      <a:pt x="487" y="2725"/>
                    </a:lnTo>
                    <a:lnTo>
                      <a:pt x="487" y="2658"/>
                    </a:lnTo>
                    <a:cubicBezTo>
                      <a:pt x="487" y="2550"/>
                      <a:pt x="512" y="2443"/>
                      <a:pt x="563" y="2348"/>
                    </a:cubicBezTo>
                    <a:cubicBezTo>
                      <a:pt x="613" y="2252"/>
                      <a:pt x="711" y="2124"/>
                      <a:pt x="858" y="1970"/>
                    </a:cubicBezTo>
                    <a:cubicBezTo>
                      <a:pt x="1081" y="1735"/>
                      <a:pt x="1239" y="1526"/>
                      <a:pt x="1328" y="1345"/>
                    </a:cubicBezTo>
                    <a:cubicBezTo>
                      <a:pt x="1418" y="1173"/>
                      <a:pt x="1464" y="981"/>
                      <a:pt x="1465" y="787"/>
                    </a:cubicBezTo>
                    <a:cubicBezTo>
                      <a:pt x="1465" y="533"/>
                      <a:pt x="1402" y="339"/>
                      <a:pt x="1277" y="203"/>
                    </a:cubicBezTo>
                    <a:cubicBezTo>
                      <a:pt x="1153" y="68"/>
                      <a:pt x="971" y="1"/>
                      <a:pt x="732" y="1"/>
                    </a:cubicBezTo>
                    <a:cubicBezTo>
                      <a:pt x="729" y="1"/>
                      <a:pt x="727"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4"/>
              <p:cNvSpPr/>
              <p:nvPr/>
            </p:nvSpPr>
            <p:spPr>
              <a:xfrm>
                <a:off x="6802704" y="2826524"/>
                <a:ext cx="26872" cy="57984"/>
              </a:xfrm>
              <a:custGeom>
                <a:avLst/>
                <a:gdLst/>
                <a:ahLst/>
                <a:cxnLst/>
                <a:rect l="l" t="t" r="r" b="b"/>
                <a:pathLst>
                  <a:path w="1470" h="3172" extrusionOk="0">
                    <a:moveTo>
                      <a:pt x="90" y="0"/>
                    </a:moveTo>
                    <a:lnTo>
                      <a:pt x="1" y="1746"/>
                    </a:lnTo>
                    <a:lnTo>
                      <a:pt x="465" y="1746"/>
                    </a:lnTo>
                    <a:lnTo>
                      <a:pt x="465" y="1721"/>
                    </a:lnTo>
                    <a:cubicBezTo>
                      <a:pt x="465" y="1515"/>
                      <a:pt x="549" y="1411"/>
                      <a:pt x="720" y="1411"/>
                    </a:cubicBezTo>
                    <a:cubicBezTo>
                      <a:pt x="890" y="1411"/>
                      <a:pt x="975" y="1515"/>
                      <a:pt x="975" y="1721"/>
                    </a:cubicBezTo>
                    <a:lnTo>
                      <a:pt x="975" y="2421"/>
                    </a:lnTo>
                    <a:cubicBezTo>
                      <a:pt x="975" y="2625"/>
                      <a:pt x="890" y="2725"/>
                      <a:pt x="720" y="2725"/>
                    </a:cubicBezTo>
                    <a:cubicBezTo>
                      <a:pt x="549" y="2725"/>
                      <a:pt x="465" y="2625"/>
                      <a:pt x="465" y="2421"/>
                    </a:cubicBezTo>
                    <a:lnTo>
                      <a:pt x="465" y="2140"/>
                    </a:lnTo>
                    <a:lnTo>
                      <a:pt x="1" y="2140"/>
                    </a:lnTo>
                    <a:lnTo>
                      <a:pt x="1" y="2386"/>
                    </a:lnTo>
                    <a:cubicBezTo>
                      <a:pt x="1" y="2639"/>
                      <a:pt x="63" y="2834"/>
                      <a:pt x="189" y="2969"/>
                    </a:cubicBezTo>
                    <a:cubicBezTo>
                      <a:pt x="313" y="3105"/>
                      <a:pt x="495" y="3172"/>
                      <a:pt x="736" y="3172"/>
                    </a:cubicBezTo>
                    <a:cubicBezTo>
                      <a:pt x="973" y="3172"/>
                      <a:pt x="1155" y="3103"/>
                      <a:pt x="1281" y="2969"/>
                    </a:cubicBezTo>
                    <a:cubicBezTo>
                      <a:pt x="1405" y="2834"/>
                      <a:pt x="1469" y="2639"/>
                      <a:pt x="1469" y="2386"/>
                    </a:cubicBezTo>
                    <a:lnTo>
                      <a:pt x="1469" y="1681"/>
                    </a:lnTo>
                    <a:cubicBezTo>
                      <a:pt x="1469" y="1446"/>
                      <a:pt x="1421" y="1271"/>
                      <a:pt x="1329" y="1148"/>
                    </a:cubicBezTo>
                    <a:cubicBezTo>
                      <a:pt x="1236" y="1026"/>
                      <a:pt x="1101" y="965"/>
                      <a:pt x="922" y="965"/>
                    </a:cubicBezTo>
                    <a:cubicBezTo>
                      <a:pt x="733" y="965"/>
                      <a:pt x="591" y="1041"/>
                      <a:pt x="498" y="1193"/>
                    </a:cubicBezTo>
                    <a:lnTo>
                      <a:pt x="489" y="1193"/>
                    </a:lnTo>
                    <a:lnTo>
                      <a:pt x="529" y="447"/>
                    </a:lnTo>
                    <a:lnTo>
                      <a:pt x="1386" y="447"/>
                    </a:lnTo>
                    <a:lnTo>
                      <a:pt x="13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4"/>
              <p:cNvSpPr/>
              <p:nvPr/>
            </p:nvSpPr>
            <p:spPr>
              <a:xfrm>
                <a:off x="6835151" y="2825701"/>
                <a:ext cx="42391" cy="58807"/>
              </a:xfrm>
              <a:custGeom>
                <a:avLst/>
                <a:gdLst/>
                <a:ahLst/>
                <a:cxnLst/>
                <a:rect l="l" t="t" r="r" b="b"/>
                <a:pathLst>
                  <a:path w="2319" h="3217" extrusionOk="0">
                    <a:moveTo>
                      <a:pt x="474" y="283"/>
                    </a:moveTo>
                    <a:cubicBezTo>
                      <a:pt x="581" y="283"/>
                      <a:pt x="633" y="348"/>
                      <a:pt x="633" y="479"/>
                    </a:cubicBezTo>
                    <a:lnTo>
                      <a:pt x="633" y="1305"/>
                    </a:lnTo>
                    <a:cubicBezTo>
                      <a:pt x="633" y="1436"/>
                      <a:pt x="582" y="1503"/>
                      <a:pt x="474" y="1503"/>
                    </a:cubicBezTo>
                    <a:cubicBezTo>
                      <a:pt x="367" y="1503"/>
                      <a:pt x="313" y="1437"/>
                      <a:pt x="313" y="1305"/>
                    </a:cubicBezTo>
                    <a:lnTo>
                      <a:pt x="313" y="479"/>
                    </a:lnTo>
                    <a:cubicBezTo>
                      <a:pt x="314" y="348"/>
                      <a:pt x="369" y="283"/>
                      <a:pt x="474" y="283"/>
                    </a:cubicBezTo>
                    <a:close/>
                    <a:moveTo>
                      <a:pt x="474" y="1"/>
                    </a:moveTo>
                    <a:cubicBezTo>
                      <a:pt x="319" y="1"/>
                      <a:pt x="201" y="44"/>
                      <a:pt x="120" y="130"/>
                    </a:cubicBezTo>
                    <a:cubicBezTo>
                      <a:pt x="40" y="216"/>
                      <a:pt x="0" y="340"/>
                      <a:pt x="0" y="501"/>
                    </a:cubicBezTo>
                    <a:lnTo>
                      <a:pt x="0" y="1283"/>
                    </a:lnTo>
                    <a:cubicBezTo>
                      <a:pt x="0" y="1444"/>
                      <a:pt x="40" y="1566"/>
                      <a:pt x="120" y="1652"/>
                    </a:cubicBezTo>
                    <a:cubicBezTo>
                      <a:pt x="201" y="1740"/>
                      <a:pt x="319" y="1783"/>
                      <a:pt x="474" y="1783"/>
                    </a:cubicBezTo>
                    <a:cubicBezTo>
                      <a:pt x="628" y="1783"/>
                      <a:pt x="745" y="1739"/>
                      <a:pt x="826" y="1652"/>
                    </a:cubicBezTo>
                    <a:cubicBezTo>
                      <a:pt x="908" y="1566"/>
                      <a:pt x="947" y="1444"/>
                      <a:pt x="947" y="1283"/>
                    </a:cubicBezTo>
                    <a:lnTo>
                      <a:pt x="947" y="501"/>
                    </a:lnTo>
                    <a:cubicBezTo>
                      <a:pt x="947" y="340"/>
                      <a:pt x="906" y="216"/>
                      <a:pt x="826" y="130"/>
                    </a:cubicBezTo>
                    <a:cubicBezTo>
                      <a:pt x="746" y="44"/>
                      <a:pt x="628" y="1"/>
                      <a:pt x="474" y="1"/>
                    </a:cubicBezTo>
                    <a:close/>
                    <a:moveTo>
                      <a:pt x="1845" y="1716"/>
                    </a:moveTo>
                    <a:cubicBezTo>
                      <a:pt x="1952" y="1716"/>
                      <a:pt x="2006" y="1782"/>
                      <a:pt x="2006" y="1912"/>
                    </a:cubicBezTo>
                    <a:lnTo>
                      <a:pt x="2006" y="2738"/>
                    </a:lnTo>
                    <a:cubicBezTo>
                      <a:pt x="2006" y="2871"/>
                      <a:pt x="1952" y="2936"/>
                      <a:pt x="1845" y="2936"/>
                    </a:cubicBezTo>
                    <a:cubicBezTo>
                      <a:pt x="1738" y="2936"/>
                      <a:pt x="1684" y="2871"/>
                      <a:pt x="1684" y="2738"/>
                    </a:cubicBezTo>
                    <a:lnTo>
                      <a:pt x="1684" y="1912"/>
                    </a:lnTo>
                    <a:cubicBezTo>
                      <a:pt x="1684" y="1782"/>
                      <a:pt x="1738" y="1716"/>
                      <a:pt x="1845" y="1716"/>
                    </a:cubicBezTo>
                    <a:close/>
                    <a:moveTo>
                      <a:pt x="1607" y="45"/>
                    </a:moveTo>
                    <a:lnTo>
                      <a:pt x="399" y="3172"/>
                    </a:lnTo>
                    <a:lnTo>
                      <a:pt x="710" y="3172"/>
                    </a:lnTo>
                    <a:lnTo>
                      <a:pt x="1922" y="45"/>
                    </a:lnTo>
                    <a:close/>
                    <a:moveTo>
                      <a:pt x="1845" y="1434"/>
                    </a:moveTo>
                    <a:cubicBezTo>
                      <a:pt x="1689" y="1434"/>
                      <a:pt x="1572" y="1477"/>
                      <a:pt x="1491" y="1565"/>
                    </a:cubicBezTo>
                    <a:cubicBezTo>
                      <a:pt x="1411" y="1649"/>
                      <a:pt x="1371" y="1774"/>
                      <a:pt x="1371" y="1935"/>
                    </a:cubicBezTo>
                    <a:lnTo>
                      <a:pt x="1371" y="2717"/>
                    </a:lnTo>
                    <a:cubicBezTo>
                      <a:pt x="1371" y="2877"/>
                      <a:pt x="1411" y="3001"/>
                      <a:pt x="1491" y="3087"/>
                    </a:cubicBezTo>
                    <a:cubicBezTo>
                      <a:pt x="1572" y="3173"/>
                      <a:pt x="1690" y="3217"/>
                      <a:pt x="1845" y="3217"/>
                    </a:cubicBezTo>
                    <a:cubicBezTo>
                      <a:pt x="2000" y="3217"/>
                      <a:pt x="2118" y="3173"/>
                      <a:pt x="2197" y="3087"/>
                    </a:cubicBezTo>
                    <a:cubicBezTo>
                      <a:pt x="2279" y="3001"/>
                      <a:pt x="2319" y="2877"/>
                      <a:pt x="2319" y="2717"/>
                    </a:cubicBezTo>
                    <a:lnTo>
                      <a:pt x="2319" y="1935"/>
                    </a:lnTo>
                    <a:cubicBezTo>
                      <a:pt x="2319" y="1774"/>
                      <a:pt x="2277" y="1651"/>
                      <a:pt x="2197" y="1565"/>
                    </a:cubicBezTo>
                    <a:cubicBezTo>
                      <a:pt x="2118" y="1477"/>
                      <a:pt x="2000" y="1434"/>
                      <a:pt x="1845" y="14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4"/>
              <p:cNvSpPr/>
              <p:nvPr/>
            </p:nvSpPr>
            <p:spPr>
              <a:xfrm>
                <a:off x="6664763" y="3082042"/>
                <a:ext cx="306044" cy="306044"/>
              </a:xfrm>
              <a:custGeom>
                <a:avLst/>
                <a:gdLst/>
                <a:ahLst/>
                <a:cxnLst/>
                <a:rect l="l" t="t" r="r" b="b"/>
                <a:pathLst>
                  <a:path w="16742" h="16742" extrusionOk="0">
                    <a:moveTo>
                      <a:pt x="8371" y="2199"/>
                    </a:moveTo>
                    <a:cubicBezTo>
                      <a:pt x="11775" y="2199"/>
                      <a:pt x="14543" y="4968"/>
                      <a:pt x="14543" y="8371"/>
                    </a:cubicBezTo>
                    <a:cubicBezTo>
                      <a:pt x="14543" y="11773"/>
                      <a:pt x="11775" y="14541"/>
                      <a:pt x="8371" y="14541"/>
                    </a:cubicBezTo>
                    <a:cubicBezTo>
                      <a:pt x="4969" y="14541"/>
                      <a:pt x="2201" y="11773"/>
                      <a:pt x="2201" y="8371"/>
                    </a:cubicBezTo>
                    <a:cubicBezTo>
                      <a:pt x="2201" y="4967"/>
                      <a:pt x="4969" y="2199"/>
                      <a:pt x="8371" y="2199"/>
                    </a:cubicBezTo>
                    <a:close/>
                    <a:moveTo>
                      <a:pt x="8371" y="0"/>
                    </a:moveTo>
                    <a:cubicBezTo>
                      <a:pt x="3757" y="0"/>
                      <a:pt x="1" y="3757"/>
                      <a:pt x="1" y="8371"/>
                    </a:cubicBezTo>
                    <a:cubicBezTo>
                      <a:pt x="1" y="12986"/>
                      <a:pt x="3755" y="16741"/>
                      <a:pt x="8371" y="16741"/>
                    </a:cubicBezTo>
                    <a:cubicBezTo>
                      <a:pt x="12988" y="16741"/>
                      <a:pt x="16742" y="12986"/>
                      <a:pt x="16742" y="8371"/>
                    </a:cubicBezTo>
                    <a:cubicBezTo>
                      <a:pt x="16742" y="3757"/>
                      <a:pt x="12987" y="0"/>
                      <a:pt x="83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4"/>
              <p:cNvSpPr/>
              <p:nvPr/>
            </p:nvSpPr>
            <p:spPr>
              <a:xfrm>
                <a:off x="6817785" y="3083504"/>
                <a:ext cx="153022" cy="303082"/>
              </a:xfrm>
              <a:custGeom>
                <a:avLst/>
                <a:gdLst/>
                <a:ahLst/>
                <a:cxnLst/>
                <a:rect l="l" t="t" r="r" b="b"/>
                <a:pathLst>
                  <a:path w="8371" h="16580" extrusionOk="0">
                    <a:moveTo>
                      <a:pt x="1090" y="0"/>
                    </a:moveTo>
                    <a:cubicBezTo>
                      <a:pt x="500" y="0"/>
                      <a:pt x="2" y="479"/>
                      <a:pt x="0" y="1090"/>
                    </a:cubicBezTo>
                    <a:lnTo>
                      <a:pt x="0" y="1111"/>
                    </a:lnTo>
                    <a:cubicBezTo>
                      <a:pt x="0" y="1655"/>
                      <a:pt x="402" y="2108"/>
                      <a:pt x="939" y="2191"/>
                    </a:cubicBezTo>
                    <a:cubicBezTo>
                      <a:pt x="3898" y="2643"/>
                      <a:pt x="6172" y="5207"/>
                      <a:pt x="6172" y="8291"/>
                    </a:cubicBezTo>
                    <a:cubicBezTo>
                      <a:pt x="6172" y="11374"/>
                      <a:pt x="3898" y="13936"/>
                      <a:pt x="939" y="14391"/>
                    </a:cubicBezTo>
                    <a:cubicBezTo>
                      <a:pt x="402" y="14474"/>
                      <a:pt x="0" y="14926"/>
                      <a:pt x="0" y="15470"/>
                    </a:cubicBezTo>
                    <a:lnTo>
                      <a:pt x="0" y="15489"/>
                    </a:lnTo>
                    <a:cubicBezTo>
                      <a:pt x="2" y="16101"/>
                      <a:pt x="500" y="16580"/>
                      <a:pt x="1090" y="16580"/>
                    </a:cubicBezTo>
                    <a:cubicBezTo>
                      <a:pt x="1145" y="16580"/>
                      <a:pt x="1200" y="16576"/>
                      <a:pt x="1256" y="16567"/>
                    </a:cubicBezTo>
                    <a:cubicBezTo>
                      <a:pt x="5277" y="15960"/>
                      <a:pt x="8371" y="12481"/>
                      <a:pt x="8371" y="8291"/>
                    </a:cubicBezTo>
                    <a:cubicBezTo>
                      <a:pt x="8371" y="4101"/>
                      <a:pt x="5279" y="620"/>
                      <a:pt x="1256" y="13"/>
                    </a:cubicBezTo>
                    <a:cubicBezTo>
                      <a:pt x="1200" y="4"/>
                      <a:pt x="1145" y="0"/>
                      <a:pt x="10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4"/>
              <p:cNvSpPr/>
              <p:nvPr/>
            </p:nvSpPr>
            <p:spPr>
              <a:xfrm>
                <a:off x="7028151" y="3142512"/>
                <a:ext cx="75679" cy="163094"/>
              </a:xfrm>
              <a:custGeom>
                <a:avLst/>
                <a:gdLst/>
                <a:ahLst/>
                <a:cxnLst/>
                <a:rect l="l" t="t" r="r" b="b"/>
                <a:pathLst>
                  <a:path w="4140" h="8922" extrusionOk="0">
                    <a:moveTo>
                      <a:pt x="2070" y="1239"/>
                    </a:moveTo>
                    <a:cubicBezTo>
                      <a:pt x="2540" y="1241"/>
                      <a:pt x="2776" y="1525"/>
                      <a:pt x="2776" y="2096"/>
                    </a:cubicBezTo>
                    <a:lnTo>
                      <a:pt x="2776" y="6828"/>
                    </a:lnTo>
                    <a:cubicBezTo>
                      <a:pt x="2776" y="7397"/>
                      <a:pt x="2540" y="7682"/>
                      <a:pt x="2070" y="7682"/>
                    </a:cubicBezTo>
                    <a:cubicBezTo>
                      <a:pt x="1599" y="7682"/>
                      <a:pt x="1363" y="7398"/>
                      <a:pt x="1363" y="6828"/>
                    </a:cubicBezTo>
                    <a:lnTo>
                      <a:pt x="1363" y="2096"/>
                    </a:lnTo>
                    <a:cubicBezTo>
                      <a:pt x="1363" y="1525"/>
                      <a:pt x="1598" y="1239"/>
                      <a:pt x="2070" y="1239"/>
                    </a:cubicBezTo>
                    <a:close/>
                    <a:moveTo>
                      <a:pt x="2070" y="1"/>
                    </a:moveTo>
                    <a:cubicBezTo>
                      <a:pt x="1400" y="1"/>
                      <a:pt x="888" y="190"/>
                      <a:pt x="534" y="571"/>
                    </a:cubicBezTo>
                    <a:cubicBezTo>
                      <a:pt x="179" y="951"/>
                      <a:pt x="0" y="1488"/>
                      <a:pt x="0" y="2182"/>
                    </a:cubicBezTo>
                    <a:lnTo>
                      <a:pt x="0" y="6742"/>
                    </a:lnTo>
                    <a:cubicBezTo>
                      <a:pt x="0" y="7435"/>
                      <a:pt x="179" y="7972"/>
                      <a:pt x="534" y="8352"/>
                    </a:cubicBezTo>
                    <a:cubicBezTo>
                      <a:pt x="888" y="8731"/>
                      <a:pt x="1402" y="8921"/>
                      <a:pt x="2070" y="8921"/>
                    </a:cubicBezTo>
                    <a:cubicBezTo>
                      <a:pt x="2738" y="8921"/>
                      <a:pt x="3251" y="8730"/>
                      <a:pt x="3607" y="8350"/>
                    </a:cubicBezTo>
                    <a:cubicBezTo>
                      <a:pt x="3961" y="7971"/>
                      <a:pt x="4139" y="7433"/>
                      <a:pt x="4139" y="6740"/>
                    </a:cubicBezTo>
                    <a:lnTo>
                      <a:pt x="4139" y="2182"/>
                    </a:lnTo>
                    <a:cubicBezTo>
                      <a:pt x="4139" y="1486"/>
                      <a:pt x="3961" y="951"/>
                      <a:pt x="3607" y="571"/>
                    </a:cubicBezTo>
                    <a:cubicBezTo>
                      <a:pt x="3251" y="190"/>
                      <a:pt x="2739" y="1"/>
                      <a:pt x="2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4"/>
              <p:cNvSpPr/>
              <p:nvPr/>
            </p:nvSpPr>
            <p:spPr>
              <a:xfrm>
                <a:off x="7120099" y="3142512"/>
                <a:ext cx="74308" cy="160846"/>
              </a:xfrm>
              <a:custGeom>
                <a:avLst/>
                <a:gdLst/>
                <a:ahLst/>
                <a:cxnLst/>
                <a:rect l="l" t="t" r="r" b="b"/>
                <a:pathLst>
                  <a:path w="4065" h="8799" extrusionOk="0">
                    <a:moveTo>
                      <a:pt x="2033" y="1"/>
                    </a:moveTo>
                    <a:cubicBezTo>
                      <a:pt x="1372" y="1"/>
                      <a:pt x="868" y="189"/>
                      <a:pt x="522" y="565"/>
                    </a:cubicBezTo>
                    <a:cubicBezTo>
                      <a:pt x="174" y="940"/>
                      <a:pt x="0" y="1478"/>
                      <a:pt x="0" y="2182"/>
                    </a:cubicBezTo>
                    <a:lnTo>
                      <a:pt x="0" y="3025"/>
                    </a:lnTo>
                    <a:lnTo>
                      <a:pt x="1289" y="3025"/>
                    </a:lnTo>
                    <a:lnTo>
                      <a:pt x="1289" y="2096"/>
                    </a:lnTo>
                    <a:cubicBezTo>
                      <a:pt x="1290" y="1525"/>
                      <a:pt x="1525" y="1241"/>
                      <a:pt x="1995" y="1241"/>
                    </a:cubicBezTo>
                    <a:cubicBezTo>
                      <a:pt x="2228" y="1241"/>
                      <a:pt x="2403" y="1313"/>
                      <a:pt x="2523" y="1458"/>
                    </a:cubicBezTo>
                    <a:cubicBezTo>
                      <a:pt x="2642" y="1601"/>
                      <a:pt x="2701" y="1860"/>
                      <a:pt x="2701" y="2233"/>
                    </a:cubicBezTo>
                    <a:cubicBezTo>
                      <a:pt x="2701" y="2646"/>
                      <a:pt x="2601" y="3054"/>
                      <a:pt x="2411" y="3420"/>
                    </a:cubicBezTo>
                    <a:cubicBezTo>
                      <a:pt x="2217" y="3800"/>
                      <a:pt x="1867" y="4259"/>
                      <a:pt x="1364" y="4796"/>
                    </a:cubicBezTo>
                    <a:cubicBezTo>
                      <a:pt x="852" y="5332"/>
                      <a:pt x="496" y="5822"/>
                      <a:pt x="299" y="6265"/>
                    </a:cubicBezTo>
                    <a:cubicBezTo>
                      <a:pt x="99" y="6706"/>
                      <a:pt x="0" y="7237"/>
                      <a:pt x="0" y="7856"/>
                    </a:cubicBezTo>
                    <a:lnTo>
                      <a:pt x="0" y="8798"/>
                    </a:lnTo>
                    <a:lnTo>
                      <a:pt x="3942" y="8798"/>
                    </a:lnTo>
                    <a:lnTo>
                      <a:pt x="3942" y="7556"/>
                    </a:lnTo>
                    <a:lnTo>
                      <a:pt x="1351" y="7556"/>
                    </a:lnTo>
                    <a:lnTo>
                      <a:pt x="1351" y="7371"/>
                    </a:lnTo>
                    <a:cubicBezTo>
                      <a:pt x="1349" y="7072"/>
                      <a:pt x="1423" y="6775"/>
                      <a:pt x="1563" y="6510"/>
                    </a:cubicBezTo>
                    <a:cubicBezTo>
                      <a:pt x="1702" y="6242"/>
                      <a:pt x="1974" y="5893"/>
                      <a:pt x="2379" y="5464"/>
                    </a:cubicBezTo>
                    <a:cubicBezTo>
                      <a:pt x="2998" y="4812"/>
                      <a:pt x="3433" y="4234"/>
                      <a:pt x="3687" y="3730"/>
                    </a:cubicBezTo>
                    <a:cubicBezTo>
                      <a:pt x="3939" y="3226"/>
                      <a:pt x="4064" y="2709"/>
                      <a:pt x="4064" y="2182"/>
                    </a:cubicBezTo>
                    <a:cubicBezTo>
                      <a:pt x="4064" y="1478"/>
                      <a:pt x="3891" y="940"/>
                      <a:pt x="3545" y="565"/>
                    </a:cubicBezTo>
                    <a:cubicBezTo>
                      <a:pt x="3197" y="189"/>
                      <a:pt x="2693" y="1"/>
                      <a:pt x="20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4"/>
              <p:cNvSpPr/>
              <p:nvPr/>
            </p:nvSpPr>
            <p:spPr>
              <a:xfrm>
                <a:off x="6770037" y="3207150"/>
                <a:ext cx="26853" cy="58021"/>
              </a:xfrm>
              <a:custGeom>
                <a:avLst/>
                <a:gdLst/>
                <a:ahLst/>
                <a:cxnLst/>
                <a:rect l="l" t="t" r="r" b="b"/>
                <a:pathLst>
                  <a:path w="1469" h="3174" extrusionOk="0">
                    <a:moveTo>
                      <a:pt x="90" y="1"/>
                    </a:moveTo>
                    <a:lnTo>
                      <a:pt x="0" y="1748"/>
                    </a:lnTo>
                    <a:lnTo>
                      <a:pt x="466" y="1748"/>
                    </a:lnTo>
                    <a:lnTo>
                      <a:pt x="466" y="1721"/>
                    </a:lnTo>
                    <a:cubicBezTo>
                      <a:pt x="466" y="1515"/>
                      <a:pt x="551" y="1413"/>
                      <a:pt x="720" y="1413"/>
                    </a:cubicBezTo>
                    <a:cubicBezTo>
                      <a:pt x="890" y="1413"/>
                      <a:pt x="975" y="1515"/>
                      <a:pt x="975" y="1721"/>
                    </a:cubicBezTo>
                    <a:lnTo>
                      <a:pt x="975" y="2423"/>
                    </a:lnTo>
                    <a:cubicBezTo>
                      <a:pt x="975" y="2625"/>
                      <a:pt x="890" y="2726"/>
                      <a:pt x="720" y="2726"/>
                    </a:cubicBezTo>
                    <a:cubicBezTo>
                      <a:pt x="551" y="2726"/>
                      <a:pt x="466" y="2625"/>
                      <a:pt x="466" y="2423"/>
                    </a:cubicBezTo>
                    <a:lnTo>
                      <a:pt x="466" y="2140"/>
                    </a:lnTo>
                    <a:lnTo>
                      <a:pt x="0" y="2140"/>
                    </a:lnTo>
                    <a:lnTo>
                      <a:pt x="0" y="2386"/>
                    </a:lnTo>
                    <a:cubicBezTo>
                      <a:pt x="0" y="2640"/>
                      <a:pt x="64" y="2834"/>
                      <a:pt x="189" y="2970"/>
                    </a:cubicBezTo>
                    <a:cubicBezTo>
                      <a:pt x="313" y="3105"/>
                      <a:pt x="495" y="3174"/>
                      <a:pt x="735" y="3174"/>
                    </a:cubicBezTo>
                    <a:cubicBezTo>
                      <a:pt x="973" y="3172"/>
                      <a:pt x="1155" y="3105"/>
                      <a:pt x="1281" y="2970"/>
                    </a:cubicBezTo>
                    <a:cubicBezTo>
                      <a:pt x="1405" y="2834"/>
                      <a:pt x="1469" y="2640"/>
                      <a:pt x="1469" y="2386"/>
                    </a:cubicBezTo>
                    <a:lnTo>
                      <a:pt x="1469" y="1681"/>
                    </a:lnTo>
                    <a:cubicBezTo>
                      <a:pt x="1469" y="1449"/>
                      <a:pt x="1421" y="1272"/>
                      <a:pt x="1329" y="1149"/>
                    </a:cubicBezTo>
                    <a:cubicBezTo>
                      <a:pt x="1236" y="1028"/>
                      <a:pt x="1101" y="965"/>
                      <a:pt x="922" y="965"/>
                    </a:cubicBezTo>
                    <a:cubicBezTo>
                      <a:pt x="732" y="965"/>
                      <a:pt x="590" y="1042"/>
                      <a:pt x="498" y="1193"/>
                    </a:cubicBezTo>
                    <a:lnTo>
                      <a:pt x="488" y="1193"/>
                    </a:lnTo>
                    <a:lnTo>
                      <a:pt x="528" y="449"/>
                    </a:lnTo>
                    <a:lnTo>
                      <a:pt x="1386" y="449"/>
                    </a:lnTo>
                    <a:lnTo>
                      <a:pt x="13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4"/>
              <p:cNvSpPr/>
              <p:nvPr/>
            </p:nvSpPr>
            <p:spPr>
              <a:xfrm>
                <a:off x="6802302" y="3206346"/>
                <a:ext cx="27292" cy="58825"/>
              </a:xfrm>
              <a:custGeom>
                <a:avLst/>
                <a:gdLst/>
                <a:ahLst/>
                <a:cxnLst/>
                <a:rect l="l" t="t" r="r" b="b"/>
                <a:pathLst>
                  <a:path w="1493" h="3218" extrusionOk="0">
                    <a:moveTo>
                      <a:pt x="747" y="447"/>
                    </a:moveTo>
                    <a:cubicBezTo>
                      <a:pt x="916" y="447"/>
                      <a:pt x="1000" y="550"/>
                      <a:pt x="1000" y="756"/>
                    </a:cubicBezTo>
                    <a:lnTo>
                      <a:pt x="1000" y="2462"/>
                    </a:lnTo>
                    <a:cubicBezTo>
                      <a:pt x="1000" y="2668"/>
                      <a:pt x="916" y="2770"/>
                      <a:pt x="747" y="2770"/>
                    </a:cubicBezTo>
                    <a:cubicBezTo>
                      <a:pt x="576" y="2770"/>
                      <a:pt x="492" y="2668"/>
                      <a:pt x="492" y="2462"/>
                    </a:cubicBezTo>
                    <a:lnTo>
                      <a:pt x="492" y="756"/>
                    </a:lnTo>
                    <a:cubicBezTo>
                      <a:pt x="492" y="550"/>
                      <a:pt x="576" y="447"/>
                      <a:pt x="747" y="447"/>
                    </a:cubicBezTo>
                    <a:close/>
                    <a:moveTo>
                      <a:pt x="747" y="0"/>
                    </a:moveTo>
                    <a:cubicBezTo>
                      <a:pt x="506" y="0"/>
                      <a:pt x="321" y="69"/>
                      <a:pt x="192" y="206"/>
                    </a:cubicBezTo>
                    <a:cubicBezTo>
                      <a:pt x="64" y="343"/>
                      <a:pt x="0" y="537"/>
                      <a:pt x="0" y="786"/>
                    </a:cubicBezTo>
                    <a:lnTo>
                      <a:pt x="0" y="2430"/>
                    </a:lnTo>
                    <a:cubicBezTo>
                      <a:pt x="0" y="2680"/>
                      <a:pt x="64" y="2875"/>
                      <a:pt x="192" y="3012"/>
                    </a:cubicBezTo>
                    <a:cubicBezTo>
                      <a:pt x="321" y="3149"/>
                      <a:pt x="506" y="3218"/>
                      <a:pt x="747" y="3218"/>
                    </a:cubicBezTo>
                    <a:cubicBezTo>
                      <a:pt x="987" y="3218"/>
                      <a:pt x="1172" y="3149"/>
                      <a:pt x="1300" y="3012"/>
                    </a:cubicBezTo>
                    <a:cubicBezTo>
                      <a:pt x="1427" y="2875"/>
                      <a:pt x="1493" y="2680"/>
                      <a:pt x="1493" y="2430"/>
                    </a:cubicBezTo>
                    <a:lnTo>
                      <a:pt x="1493" y="786"/>
                    </a:lnTo>
                    <a:cubicBezTo>
                      <a:pt x="1493" y="537"/>
                      <a:pt x="1427" y="343"/>
                      <a:pt x="1300" y="206"/>
                    </a:cubicBezTo>
                    <a:cubicBezTo>
                      <a:pt x="1172" y="69"/>
                      <a:pt x="98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4"/>
              <p:cNvSpPr/>
              <p:nvPr/>
            </p:nvSpPr>
            <p:spPr>
              <a:xfrm>
                <a:off x="6835151" y="3206346"/>
                <a:ext cx="42391" cy="58825"/>
              </a:xfrm>
              <a:custGeom>
                <a:avLst/>
                <a:gdLst/>
                <a:ahLst/>
                <a:cxnLst/>
                <a:rect l="l" t="t" r="r" b="b"/>
                <a:pathLst>
                  <a:path w="2319" h="3218" extrusionOk="0">
                    <a:moveTo>
                      <a:pt x="474" y="282"/>
                    </a:moveTo>
                    <a:cubicBezTo>
                      <a:pt x="581" y="282"/>
                      <a:pt x="633" y="348"/>
                      <a:pt x="633" y="479"/>
                    </a:cubicBezTo>
                    <a:lnTo>
                      <a:pt x="633" y="1304"/>
                    </a:lnTo>
                    <a:cubicBezTo>
                      <a:pt x="635" y="1435"/>
                      <a:pt x="581" y="1502"/>
                      <a:pt x="474" y="1502"/>
                    </a:cubicBezTo>
                    <a:cubicBezTo>
                      <a:pt x="367" y="1502"/>
                      <a:pt x="313" y="1437"/>
                      <a:pt x="313" y="1304"/>
                    </a:cubicBezTo>
                    <a:lnTo>
                      <a:pt x="313" y="479"/>
                    </a:lnTo>
                    <a:cubicBezTo>
                      <a:pt x="314" y="348"/>
                      <a:pt x="369" y="282"/>
                      <a:pt x="474" y="282"/>
                    </a:cubicBezTo>
                    <a:close/>
                    <a:moveTo>
                      <a:pt x="474" y="0"/>
                    </a:moveTo>
                    <a:cubicBezTo>
                      <a:pt x="319" y="0"/>
                      <a:pt x="201" y="43"/>
                      <a:pt x="120" y="129"/>
                    </a:cubicBezTo>
                    <a:cubicBezTo>
                      <a:pt x="40" y="215"/>
                      <a:pt x="0" y="340"/>
                      <a:pt x="0" y="501"/>
                    </a:cubicBezTo>
                    <a:lnTo>
                      <a:pt x="0" y="1282"/>
                    </a:lnTo>
                    <a:cubicBezTo>
                      <a:pt x="0" y="1443"/>
                      <a:pt x="40" y="1567"/>
                      <a:pt x="120" y="1654"/>
                    </a:cubicBezTo>
                    <a:cubicBezTo>
                      <a:pt x="201" y="1740"/>
                      <a:pt x="319" y="1783"/>
                      <a:pt x="474" y="1783"/>
                    </a:cubicBezTo>
                    <a:cubicBezTo>
                      <a:pt x="628" y="1783"/>
                      <a:pt x="745" y="1740"/>
                      <a:pt x="826" y="1654"/>
                    </a:cubicBezTo>
                    <a:cubicBezTo>
                      <a:pt x="908" y="1567"/>
                      <a:pt x="947" y="1443"/>
                      <a:pt x="947" y="1282"/>
                    </a:cubicBezTo>
                    <a:lnTo>
                      <a:pt x="947" y="501"/>
                    </a:lnTo>
                    <a:cubicBezTo>
                      <a:pt x="947" y="340"/>
                      <a:pt x="906" y="215"/>
                      <a:pt x="826" y="129"/>
                    </a:cubicBezTo>
                    <a:cubicBezTo>
                      <a:pt x="746" y="43"/>
                      <a:pt x="628" y="0"/>
                      <a:pt x="474" y="0"/>
                    </a:cubicBezTo>
                    <a:close/>
                    <a:moveTo>
                      <a:pt x="1845" y="1716"/>
                    </a:moveTo>
                    <a:cubicBezTo>
                      <a:pt x="1952" y="1716"/>
                      <a:pt x="2006" y="1781"/>
                      <a:pt x="2006" y="1912"/>
                    </a:cubicBezTo>
                    <a:lnTo>
                      <a:pt x="2006" y="2739"/>
                    </a:lnTo>
                    <a:cubicBezTo>
                      <a:pt x="2006" y="2870"/>
                      <a:pt x="1952" y="2935"/>
                      <a:pt x="1845" y="2935"/>
                    </a:cubicBezTo>
                    <a:cubicBezTo>
                      <a:pt x="1738" y="2935"/>
                      <a:pt x="1684" y="2870"/>
                      <a:pt x="1684" y="2739"/>
                    </a:cubicBezTo>
                    <a:lnTo>
                      <a:pt x="1684" y="1912"/>
                    </a:lnTo>
                    <a:cubicBezTo>
                      <a:pt x="1684" y="1781"/>
                      <a:pt x="1738" y="1716"/>
                      <a:pt x="1845" y="1716"/>
                    </a:cubicBezTo>
                    <a:close/>
                    <a:moveTo>
                      <a:pt x="1607" y="45"/>
                    </a:moveTo>
                    <a:lnTo>
                      <a:pt x="399" y="3173"/>
                    </a:lnTo>
                    <a:lnTo>
                      <a:pt x="710" y="3173"/>
                    </a:lnTo>
                    <a:lnTo>
                      <a:pt x="1922" y="45"/>
                    </a:lnTo>
                    <a:close/>
                    <a:moveTo>
                      <a:pt x="1845" y="1434"/>
                    </a:moveTo>
                    <a:cubicBezTo>
                      <a:pt x="1689" y="1434"/>
                      <a:pt x="1572" y="1478"/>
                      <a:pt x="1491" y="1564"/>
                    </a:cubicBezTo>
                    <a:cubicBezTo>
                      <a:pt x="1411" y="1650"/>
                      <a:pt x="1371" y="1773"/>
                      <a:pt x="1371" y="1936"/>
                    </a:cubicBezTo>
                    <a:lnTo>
                      <a:pt x="1371" y="2717"/>
                    </a:lnTo>
                    <a:cubicBezTo>
                      <a:pt x="1371" y="2878"/>
                      <a:pt x="1411" y="3001"/>
                      <a:pt x="1491" y="3087"/>
                    </a:cubicBezTo>
                    <a:cubicBezTo>
                      <a:pt x="1572" y="3173"/>
                      <a:pt x="1690" y="3218"/>
                      <a:pt x="1845" y="3218"/>
                    </a:cubicBezTo>
                    <a:cubicBezTo>
                      <a:pt x="2000" y="3218"/>
                      <a:pt x="2118" y="3175"/>
                      <a:pt x="2197" y="3087"/>
                    </a:cubicBezTo>
                    <a:cubicBezTo>
                      <a:pt x="2279" y="3001"/>
                      <a:pt x="2319" y="2876"/>
                      <a:pt x="2319" y="2717"/>
                    </a:cubicBezTo>
                    <a:lnTo>
                      <a:pt x="2319" y="1936"/>
                    </a:lnTo>
                    <a:cubicBezTo>
                      <a:pt x="2319" y="1773"/>
                      <a:pt x="2277" y="1650"/>
                      <a:pt x="2197" y="1564"/>
                    </a:cubicBezTo>
                    <a:cubicBezTo>
                      <a:pt x="2118" y="1478"/>
                      <a:pt x="2000" y="1434"/>
                      <a:pt x="1845" y="14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4"/>
              <p:cNvSpPr/>
              <p:nvPr/>
            </p:nvSpPr>
            <p:spPr>
              <a:xfrm>
                <a:off x="7028151" y="3523906"/>
                <a:ext cx="75679" cy="163058"/>
              </a:xfrm>
              <a:custGeom>
                <a:avLst/>
                <a:gdLst/>
                <a:ahLst/>
                <a:cxnLst/>
                <a:rect l="l" t="t" r="r" b="b"/>
                <a:pathLst>
                  <a:path w="4140" h="8920" extrusionOk="0">
                    <a:moveTo>
                      <a:pt x="2070" y="1238"/>
                    </a:moveTo>
                    <a:cubicBezTo>
                      <a:pt x="2540" y="1239"/>
                      <a:pt x="2776" y="1523"/>
                      <a:pt x="2776" y="2094"/>
                    </a:cubicBezTo>
                    <a:lnTo>
                      <a:pt x="2776" y="6826"/>
                    </a:lnTo>
                    <a:cubicBezTo>
                      <a:pt x="2776" y="7395"/>
                      <a:pt x="2540" y="7681"/>
                      <a:pt x="2070" y="7681"/>
                    </a:cubicBezTo>
                    <a:cubicBezTo>
                      <a:pt x="1599" y="7681"/>
                      <a:pt x="1363" y="7397"/>
                      <a:pt x="1363" y="6826"/>
                    </a:cubicBezTo>
                    <a:lnTo>
                      <a:pt x="1363" y="2094"/>
                    </a:lnTo>
                    <a:cubicBezTo>
                      <a:pt x="1363" y="1523"/>
                      <a:pt x="1598" y="1238"/>
                      <a:pt x="2070" y="1238"/>
                    </a:cubicBezTo>
                    <a:close/>
                    <a:moveTo>
                      <a:pt x="2070" y="0"/>
                    </a:moveTo>
                    <a:cubicBezTo>
                      <a:pt x="1400" y="0"/>
                      <a:pt x="888" y="190"/>
                      <a:pt x="534" y="570"/>
                    </a:cubicBezTo>
                    <a:cubicBezTo>
                      <a:pt x="179" y="949"/>
                      <a:pt x="0" y="1486"/>
                      <a:pt x="0" y="2180"/>
                    </a:cubicBezTo>
                    <a:lnTo>
                      <a:pt x="0" y="6740"/>
                    </a:lnTo>
                    <a:cubicBezTo>
                      <a:pt x="0" y="7433"/>
                      <a:pt x="179" y="7971"/>
                      <a:pt x="534" y="8350"/>
                    </a:cubicBezTo>
                    <a:cubicBezTo>
                      <a:pt x="888" y="8730"/>
                      <a:pt x="1402" y="8919"/>
                      <a:pt x="2070" y="8919"/>
                    </a:cubicBezTo>
                    <a:cubicBezTo>
                      <a:pt x="2738" y="8919"/>
                      <a:pt x="3251" y="8730"/>
                      <a:pt x="3607" y="8350"/>
                    </a:cubicBezTo>
                    <a:cubicBezTo>
                      <a:pt x="3961" y="7969"/>
                      <a:pt x="4139" y="7433"/>
                      <a:pt x="4139" y="6740"/>
                    </a:cubicBezTo>
                    <a:lnTo>
                      <a:pt x="4139" y="2180"/>
                    </a:lnTo>
                    <a:cubicBezTo>
                      <a:pt x="4139" y="1486"/>
                      <a:pt x="3961" y="949"/>
                      <a:pt x="3607" y="570"/>
                    </a:cubicBezTo>
                    <a:cubicBezTo>
                      <a:pt x="3251" y="190"/>
                      <a:pt x="2739" y="0"/>
                      <a:pt x="20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4"/>
              <p:cNvSpPr/>
              <p:nvPr/>
            </p:nvSpPr>
            <p:spPr>
              <a:xfrm>
                <a:off x="7118728" y="3523870"/>
                <a:ext cx="74308" cy="163094"/>
              </a:xfrm>
              <a:custGeom>
                <a:avLst/>
                <a:gdLst/>
                <a:ahLst/>
                <a:cxnLst/>
                <a:rect l="l" t="t" r="r" b="b"/>
                <a:pathLst>
                  <a:path w="4065" h="8922" extrusionOk="0">
                    <a:moveTo>
                      <a:pt x="2033" y="1"/>
                    </a:moveTo>
                    <a:cubicBezTo>
                      <a:pt x="1389" y="1"/>
                      <a:pt x="895" y="187"/>
                      <a:pt x="554" y="559"/>
                    </a:cubicBezTo>
                    <a:cubicBezTo>
                      <a:pt x="211" y="930"/>
                      <a:pt x="39" y="1463"/>
                      <a:pt x="39" y="2156"/>
                    </a:cubicBezTo>
                    <a:lnTo>
                      <a:pt x="39" y="2616"/>
                    </a:lnTo>
                    <a:lnTo>
                      <a:pt x="1327" y="2616"/>
                    </a:lnTo>
                    <a:lnTo>
                      <a:pt x="1327" y="2046"/>
                    </a:lnTo>
                    <a:cubicBezTo>
                      <a:pt x="1327" y="1509"/>
                      <a:pt x="1545" y="1240"/>
                      <a:pt x="1984" y="1240"/>
                    </a:cubicBezTo>
                    <a:cubicBezTo>
                      <a:pt x="2191" y="1240"/>
                      <a:pt x="2355" y="1311"/>
                      <a:pt x="2480" y="1452"/>
                    </a:cubicBezTo>
                    <a:cubicBezTo>
                      <a:pt x="2603" y="1592"/>
                      <a:pt x="2665" y="1810"/>
                      <a:pt x="2665" y="2107"/>
                    </a:cubicBezTo>
                    <a:lnTo>
                      <a:pt x="2665" y="2740"/>
                    </a:lnTo>
                    <a:cubicBezTo>
                      <a:pt x="2665" y="3070"/>
                      <a:pt x="2596" y="3306"/>
                      <a:pt x="2461" y="3446"/>
                    </a:cubicBezTo>
                    <a:cubicBezTo>
                      <a:pt x="2325" y="3587"/>
                      <a:pt x="2121" y="3657"/>
                      <a:pt x="1848" y="3657"/>
                    </a:cubicBezTo>
                    <a:lnTo>
                      <a:pt x="1353" y="3657"/>
                    </a:lnTo>
                    <a:lnTo>
                      <a:pt x="1353" y="4896"/>
                    </a:lnTo>
                    <a:lnTo>
                      <a:pt x="1810" y="4896"/>
                    </a:lnTo>
                    <a:cubicBezTo>
                      <a:pt x="2124" y="4896"/>
                      <a:pt x="2352" y="4980"/>
                      <a:pt x="2493" y="5149"/>
                    </a:cubicBezTo>
                    <a:cubicBezTo>
                      <a:pt x="2631" y="5318"/>
                      <a:pt x="2703" y="5602"/>
                      <a:pt x="2703" y="5997"/>
                    </a:cubicBezTo>
                    <a:lnTo>
                      <a:pt x="2703" y="6704"/>
                    </a:lnTo>
                    <a:cubicBezTo>
                      <a:pt x="2703" y="7067"/>
                      <a:pt x="2642" y="7321"/>
                      <a:pt x="2523" y="7466"/>
                    </a:cubicBezTo>
                    <a:cubicBezTo>
                      <a:pt x="2403" y="7609"/>
                      <a:pt x="2228" y="7683"/>
                      <a:pt x="1995" y="7683"/>
                    </a:cubicBezTo>
                    <a:cubicBezTo>
                      <a:pt x="1525" y="7683"/>
                      <a:pt x="1290" y="7397"/>
                      <a:pt x="1290" y="6826"/>
                    </a:cubicBezTo>
                    <a:lnTo>
                      <a:pt x="1290" y="6059"/>
                    </a:lnTo>
                    <a:lnTo>
                      <a:pt x="2" y="6059"/>
                    </a:lnTo>
                    <a:lnTo>
                      <a:pt x="2" y="6766"/>
                    </a:lnTo>
                    <a:cubicBezTo>
                      <a:pt x="1" y="7459"/>
                      <a:pt x="173" y="7992"/>
                      <a:pt x="515" y="8363"/>
                    </a:cubicBezTo>
                    <a:cubicBezTo>
                      <a:pt x="858" y="8735"/>
                      <a:pt x="1364" y="8921"/>
                      <a:pt x="2033" y="8921"/>
                    </a:cubicBezTo>
                    <a:cubicBezTo>
                      <a:pt x="2701" y="8921"/>
                      <a:pt x="3207" y="8736"/>
                      <a:pt x="3550" y="8370"/>
                    </a:cubicBezTo>
                    <a:cubicBezTo>
                      <a:pt x="3892" y="8003"/>
                      <a:pt x="4065" y="7472"/>
                      <a:pt x="4065" y="6779"/>
                    </a:cubicBezTo>
                    <a:lnTo>
                      <a:pt x="4065" y="6010"/>
                    </a:lnTo>
                    <a:cubicBezTo>
                      <a:pt x="4065" y="5548"/>
                      <a:pt x="3986" y="5168"/>
                      <a:pt x="3829" y="4870"/>
                    </a:cubicBezTo>
                    <a:cubicBezTo>
                      <a:pt x="3671" y="4574"/>
                      <a:pt x="3416" y="4358"/>
                      <a:pt x="3062" y="4226"/>
                    </a:cubicBezTo>
                    <a:lnTo>
                      <a:pt x="3062" y="4202"/>
                    </a:lnTo>
                    <a:cubicBezTo>
                      <a:pt x="3392" y="4076"/>
                      <a:pt x="3636" y="3872"/>
                      <a:pt x="3792" y="3587"/>
                    </a:cubicBezTo>
                    <a:cubicBezTo>
                      <a:pt x="3950" y="3301"/>
                      <a:pt x="4028" y="2925"/>
                      <a:pt x="4028" y="2453"/>
                    </a:cubicBezTo>
                    <a:lnTo>
                      <a:pt x="4028" y="2144"/>
                    </a:lnTo>
                    <a:cubicBezTo>
                      <a:pt x="4028" y="1450"/>
                      <a:pt x="3859" y="919"/>
                      <a:pt x="3519" y="553"/>
                    </a:cubicBezTo>
                    <a:cubicBezTo>
                      <a:pt x="3181" y="184"/>
                      <a:pt x="2685" y="1"/>
                      <a:pt x="20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4"/>
              <p:cNvSpPr/>
              <p:nvPr/>
            </p:nvSpPr>
            <p:spPr>
              <a:xfrm>
                <a:off x="6664763" y="3459999"/>
                <a:ext cx="314782" cy="314782"/>
              </a:xfrm>
              <a:custGeom>
                <a:avLst/>
                <a:gdLst/>
                <a:ahLst/>
                <a:cxnLst/>
                <a:rect l="l" t="t" r="r" b="b"/>
                <a:pathLst>
                  <a:path w="17220" h="17220" extrusionOk="0">
                    <a:moveTo>
                      <a:pt x="8610" y="2262"/>
                    </a:moveTo>
                    <a:cubicBezTo>
                      <a:pt x="12111" y="2262"/>
                      <a:pt x="14957" y="5110"/>
                      <a:pt x="14957" y="8610"/>
                    </a:cubicBezTo>
                    <a:cubicBezTo>
                      <a:pt x="14957" y="12109"/>
                      <a:pt x="12110" y="14957"/>
                      <a:pt x="8610" y="14957"/>
                    </a:cubicBezTo>
                    <a:cubicBezTo>
                      <a:pt x="5111" y="14957"/>
                      <a:pt x="2263" y="12109"/>
                      <a:pt x="2263" y="8610"/>
                    </a:cubicBezTo>
                    <a:cubicBezTo>
                      <a:pt x="2263" y="5110"/>
                      <a:pt x="5111" y="2262"/>
                      <a:pt x="8610" y="2262"/>
                    </a:cubicBezTo>
                    <a:close/>
                    <a:moveTo>
                      <a:pt x="8610" y="0"/>
                    </a:moveTo>
                    <a:cubicBezTo>
                      <a:pt x="3864" y="0"/>
                      <a:pt x="1" y="3863"/>
                      <a:pt x="1" y="8610"/>
                    </a:cubicBezTo>
                    <a:cubicBezTo>
                      <a:pt x="1" y="13358"/>
                      <a:pt x="3862" y="17219"/>
                      <a:pt x="8610" y="17219"/>
                    </a:cubicBezTo>
                    <a:cubicBezTo>
                      <a:pt x="13358" y="17219"/>
                      <a:pt x="17220" y="13356"/>
                      <a:pt x="17220" y="8610"/>
                    </a:cubicBezTo>
                    <a:cubicBezTo>
                      <a:pt x="17220" y="3863"/>
                      <a:pt x="13358" y="0"/>
                      <a:pt x="86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4"/>
              <p:cNvSpPr/>
              <p:nvPr/>
            </p:nvSpPr>
            <p:spPr>
              <a:xfrm>
                <a:off x="6664763" y="3459999"/>
                <a:ext cx="314782" cy="314782"/>
              </a:xfrm>
              <a:custGeom>
                <a:avLst/>
                <a:gdLst/>
                <a:ahLst/>
                <a:cxnLst/>
                <a:rect l="l" t="t" r="r" b="b"/>
                <a:pathLst>
                  <a:path w="17220" h="17220" extrusionOk="0">
                    <a:moveTo>
                      <a:pt x="8610" y="0"/>
                    </a:moveTo>
                    <a:cubicBezTo>
                      <a:pt x="7985" y="0"/>
                      <a:pt x="7478" y="505"/>
                      <a:pt x="7478" y="1130"/>
                    </a:cubicBezTo>
                    <a:cubicBezTo>
                      <a:pt x="7478" y="1755"/>
                      <a:pt x="7985" y="2262"/>
                      <a:pt x="8610" y="2262"/>
                    </a:cubicBezTo>
                    <a:cubicBezTo>
                      <a:pt x="12111" y="2262"/>
                      <a:pt x="14957" y="5110"/>
                      <a:pt x="14957" y="8610"/>
                    </a:cubicBezTo>
                    <a:cubicBezTo>
                      <a:pt x="14957" y="12109"/>
                      <a:pt x="12110" y="14957"/>
                      <a:pt x="8610" y="14957"/>
                    </a:cubicBezTo>
                    <a:cubicBezTo>
                      <a:pt x="5111" y="14957"/>
                      <a:pt x="2263" y="12109"/>
                      <a:pt x="2263" y="8610"/>
                    </a:cubicBezTo>
                    <a:cubicBezTo>
                      <a:pt x="2255" y="7991"/>
                      <a:pt x="1751" y="7494"/>
                      <a:pt x="1133" y="7494"/>
                    </a:cubicBezTo>
                    <a:cubicBezTo>
                      <a:pt x="512" y="7494"/>
                      <a:pt x="9" y="7991"/>
                      <a:pt x="1" y="8610"/>
                    </a:cubicBezTo>
                    <a:cubicBezTo>
                      <a:pt x="1" y="13358"/>
                      <a:pt x="3862" y="17219"/>
                      <a:pt x="8610" y="17219"/>
                    </a:cubicBezTo>
                    <a:cubicBezTo>
                      <a:pt x="13358" y="17219"/>
                      <a:pt x="17220" y="13356"/>
                      <a:pt x="17220" y="8610"/>
                    </a:cubicBezTo>
                    <a:cubicBezTo>
                      <a:pt x="17220" y="3862"/>
                      <a:pt x="13358" y="0"/>
                      <a:pt x="8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4"/>
              <p:cNvSpPr/>
              <p:nvPr/>
            </p:nvSpPr>
            <p:spPr>
              <a:xfrm>
                <a:off x="6769708" y="3587795"/>
                <a:ext cx="26981" cy="57198"/>
              </a:xfrm>
              <a:custGeom>
                <a:avLst/>
                <a:gdLst/>
                <a:ahLst/>
                <a:cxnLst/>
                <a:rect l="l" t="t" r="r" b="b"/>
                <a:pathLst>
                  <a:path w="1476" h="3129" extrusionOk="0">
                    <a:moveTo>
                      <a:pt x="1" y="0"/>
                    </a:moveTo>
                    <a:lnTo>
                      <a:pt x="1" y="448"/>
                    </a:lnTo>
                    <a:lnTo>
                      <a:pt x="993" y="448"/>
                    </a:lnTo>
                    <a:lnTo>
                      <a:pt x="207" y="3129"/>
                    </a:lnTo>
                    <a:lnTo>
                      <a:pt x="707" y="3129"/>
                    </a:lnTo>
                    <a:lnTo>
                      <a:pt x="1476" y="429"/>
                    </a:lnTo>
                    <a:lnTo>
                      <a:pt x="14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4"/>
              <p:cNvSpPr/>
              <p:nvPr/>
            </p:nvSpPr>
            <p:spPr>
              <a:xfrm>
                <a:off x="6802704" y="3587795"/>
                <a:ext cx="26872" cy="58021"/>
              </a:xfrm>
              <a:custGeom>
                <a:avLst/>
                <a:gdLst/>
                <a:ahLst/>
                <a:cxnLst/>
                <a:rect l="l" t="t" r="r" b="b"/>
                <a:pathLst>
                  <a:path w="1470" h="3174" extrusionOk="0">
                    <a:moveTo>
                      <a:pt x="90" y="0"/>
                    </a:moveTo>
                    <a:lnTo>
                      <a:pt x="1" y="1748"/>
                    </a:lnTo>
                    <a:lnTo>
                      <a:pt x="465" y="1748"/>
                    </a:lnTo>
                    <a:lnTo>
                      <a:pt x="465" y="1721"/>
                    </a:lnTo>
                    <a:cubicBezTo>
                      <a:pt x="465" y="1517"/>
                      <a:pt x="551" y="1413"/>
                      <a:pt x="720" y="1413"/>
                    </a:cubicBezTo>
                    <a:cubicBezTo>
                      <a:pt x="890" y="1413"/>
                      <a:pt x="975" y="1517"/>
                      <a:pt x="975" y="1721"/>
                    </a:cubicBezTo>
                    <a:lnTo>
                      <a:pt x="975" y="2422"/>
                    </a:lnTo>
                    <a:cubicBezTo>
                      <a:pt x="975" y="2625"/>
                      <a:pt x="890" y="2727"/>
                      <a:pt x="720" y="2727"/>
                    </a:cubicBezTo>
                    <a:cubicBezTo>
                      <a:pt x="549" y="2727"/>
                      <a:pt x="465" y="2625"/>
                      <a:pt x="465" y="2422"/>
                    </a:cubicBezTo>
                    <a:lnTo>
                      <a:pt x="465" y="2142"/>
                    </a:lnTo>
                    <a:lnTo>
                      <a:pt x="1" y="2142"/>
                    </a:lnTo>
                    <a:lnTo>
                      <a:pt x="1" y="2387"/>
                    </a:lnTo>
                    <a:cubicBezTo>
                      <a:pt x="1" y="2641"/>
                      <a:pt x="63" y="2835"/>
                      <a:pt x="189" y="2969"/>
                    </a:cubicBezTo>
                    <a:cubicBezTo>
                      <a:pt x="313" y="3105"/>
                      <a:pt x="495" y="3173"/>
                      <a:pt x="733" y="3173"/>
                    </a:cubicBezTo>
                    <a:cubicBezTo>
                      <a:pt x="973" y="3172"/>
                      <a:pt x="1155" y="3105"/>
                      <a:pt x="1281" y="2969"/>
                    </a:cubicBezTo>
                    <a:cubicBezTo>
                      <a:pt x="1405" y="2835"/>
                      <a:pt x="1469" y="2641"/>
                      <a:pt x="1469" y="2387"/>
                    </a:cubicBezTo>
                    <a:lnTo>
                      <a:pt x="1469" y="1681"/>
                    </a:lnTo>
                    <a:cubicBezTo>
                      <a:pt x="1469" y="1448"/>
                      <a:pt x="1421" y="1273"/>
                      <a:pt x="1329" y="1150"/>
                    </a:cubicBezTo>
                    <a:cubicBezTo>
                      <a:pt x="1236" y="1026"/>
                      <a:pt x="1101" y="967"/>
                      <a:pt x="922" y="967"/>
                    </a:cubicBezTo>
                    <a:cubicBezTo>
                      <a:pt x="733" y="967"/>
                      <a:pt x="591" y="1041"/>
                      <a:pt x="498" y="1195"/>
                    </a:cubicBezTo>
                    <a:lnTo>
                      <a:pt x="489" y="1195"/>
                    </a:lnTo>
                    <a:lnTo>
                      <a:pt x="529" y="448"/>
                    </a:lnTo>
                    <a:lnTo>
                      <a:pt x="1386" y="448"/>
                    </a:lnTo>
                    <a:lnTo>
                      <a:pt x="13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4"/>
              <p:cNvSpPr/>
              <p:nvPr/>
            </p:nvSpPr>
            <p:spPr>
              <a:xfrm>
                <a:off x="6835151" y="3587009"/>
                <a:ext cx="42391" cy="58807"/>
              </a:xfrm>
              <a:custGeom>
                <a:avLst/>
                <a:gdLst/>
                <a:ahLst/>
                <a:cxnLst/>
                <a:rect l="l" t="t" r="r" b="b"/>
                <a:pathLst>
                  <a:path w="2319" h="3217" extrusionOk="0">
                    <a:moveTo>
                      <a:pt x="474" y="281"/>
                    </a:moveTo>
                    <a:cubicBezTo>
                      <a:pt x="581" y="281"/>
                      <a:pt x="633" y="346"/>
                      <a:pt x="633" y="477"/>
                    </a:cubicBezTo>
                    <a:lnTo>
                      <a:pt x="633" y="1303"/>
                    </a:lnTo>
                    <a:cubicBezTo>
                      <a:pt x="633" y="1435"/>
                      <a:pt x="582" y="1501"/>
                      <a:pt x="474" y="1501"/>
                    </a:cubicBezTo>
                    <a:cubicBezTo>
                      <a:pt x="367" y="1501"/>
                      <a:pt x="313" y="1435"/>
                      <a:pt x="313" y="1303"/>
                    </a:cubicBezTo>
                    <a:lnTo>
                      <a:pt x="313" y="477"/>
                    </a:lnTo>
                    <a:cubicBezTo>
                      <a:pt x="314" y="346"/>
                      <a:pt x="369" y="281"/>
                      <a:pt x="474" y="281"/>
                    </a:cubicBezTo>
                    <a:close/>
                    <a:moveTo>
                      <a:pt x="474" y="0"/>
                    </a:moveTo>
                    <a:cubicBezTo>
                      <a:pt x="319" y="0"/>
                      <a:pt x="201" y="43"/>
                      <a:pt x="120" y="129"/>
                    </a:cubicBezTo>
                    <a:cubicBezTo>
                      <a:pt x="40" y="216"/>
                      <a:pt x="0" y="340"/>
                      <a:pt x="0" y="501"/>
                    </a:cubicBezTo>
                    <a:lnTo>
                      <a:pt x="0" y="1282"/>
                    </a:lnTo>
                    <a:cubicBezTo>
                      <a:pt x="0" y="1442"/>
                      <a:pt x="40" y="1566"/>
                      <a:pt x="120" y="1652"/>
                    </a:cubicBezTo>
                    <a:cubicBezTo>
                      <a:pt x="201" y="1740"/>
                      <a:pt x="319" y="1783"/>
                      <a:pt x="474" y="1783"/>
                    </a:cubicBezTo>
                    <a:cubicBezTo>
                      <a:pt x="628" y="1783"/>
                      <a:pt x="745" y="1738"/>
                      <a:pt x="826" y="1652"/>
                    </a:cubicBezTo>
                    <a:cubicBezTo>
                      <a:pt x="906" y="1566"/>
                      <a:pt x="946" y="1443"/>
                      <a:pt x="946" y="1282"/>
                    </a:cubicBezTo>
                    <a:lnTo>
                      <a:pt x="946" y="501"/>
                    </a:lnTo>
                    <a:cubicBezTo>
                      <a:pt x="946" y="340"/>
                      <a:pt x="906" y="216"/>
                      <a:pt x="826" y="129"/>
                    </a:cubicBezTo>
                    <a:cubicBezTo>
                      <a:pt x="745" y="43"/>
                      <a:pt x="628" y="0"/>
                      <a:pt x="474" y="0"/>
                    </a:cubicBezTo>
                    <a:close/>
                    <a:moveTo>
                      <a:pt x="1845" y="1714"/>
                    </a:moveTo>
                    <a:cubicBezTo>
                      <a:pt x="1952" y="1714"/>
                      <a:pt x="2006" y="1781"/>
                      <a:pt x="2006" y="1912"/>
                    </a:cubicBezTo>
                    <a:lnTo>
                      <a:pt x="2006" y="2738"/>
                    </a:lnTo>
                    <a:cubicBezTo>
                      <a:pt x="2006" y="2869"/>
                      <a:pt x="1952" y="2934"/>
                      <a:pt x="1845" y="2934"/>
                    </a:cubicBezTo>
                    <a:cubicBezTo>
                      <a:pt x="1738" y="2934"/>
                      <a:pt x="1684" y="2869"/>
                      <a:pt x="1684" y="2738"/>
                    </a:cubicBezTo>
                    <a:lnTo>
                      <a:pt x="1684" y="1912"/>
                    </a:lnTo>
                    <a:cubicBezTo>
                      <a:pt x="1684" y="1781"/>
                      <a:pt x="1738" y="1714"/>
                      <a:pt x="1845" y="1714"/>
                    </a:cubicBezTo>
                    <a:close/>
                    <a:moveTo>
                      <a:pt x="1607" y="43"/>
                    </a:moveTo>
                    <a:lnTo>
                      <a:pt x="399" y="3172"/>
                    </a:lnTo>
                    <a:lnTo>
                      <a:pt x="710" y="3172"/>
                    </a:lnTo>
                    <a:lnTo>
                      <a:pt x="1922" y="43"/>
                    </a:lnTo>
                    <a:close/>
                    <a:moveTo>
                      <a:pt x="1845" y="1434"/>
                    </a:moveTo>
                    <a:cubicBezTo>
                      <a:pt x="1689" y="1434"/>
                      <a:pt x="1572" y="1477"/>
                      <a:pt x="1491" y="1563"/>
                    </a:cubicBezTo>
                    <a:cubicBezTo>
                      <a:pt x="1411" y="1649"/>
                      <a:pt x="1371" y="1773"/>
                      <a:pt x="1371" y="1934"/>
                    </a:cubicBezTo>
                    <a:lnTo>
                      <a:pt x="1371" y="2716"/>
                    </a:lnTo>
                    <a:cubicBezTo>
                      <a:pt x="1371" y="2877"/>
                      <a:pt x="1411" y="3001"/>
                      <a:pt x="1491" y="3087"/>
                    </a:cubicBezTo>
                    <a:cubicBezTo>
                      <a:pt x="1572" y="3173"/>
                      <a:pt x="1690" y="3216"/>
                      <a:pt x="1845" y="3216"/>
                    </a:cubicBezTo>
                    <a:cubicBezTo>
                      <a:pt x="2000" y="3216"/>
                      <a:pt x="2118" y="3173"/>
                      <a:pt x="2197" y="3087"/>
                    </a:cubicBezTo>
                    <a:cubicBezTo>
                      <a:pt x="2279" y="2999"/>
                      <a:pt x="2319" y="2877"/>
                      <a:pt x="2319" y="2716"/>
                    </a:cubicBezTo>
                    <a:lnTo>
                      <a:pt x="2319" y="1934"/>
                    </a:lnTo>
                    <a:cubicBezTo>
                      <a:pt x="2319" y="1773"/>
                      <a:pt x="2277" y="1649"/>
                      <a:pt x="2197" y="1563"/>
                    </a:cubicBezTo>
                    <a:cubicBezTo>
                      <a:pt x="2118" y="1477"/>
                      <a:pt x="2000" y="1434"/>
                      <a:pt x="1845" y="14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4"/>
              <p:cNvSpPr/>
              <p:nvPr/>
            </p:nvSpPr>
            <p:spPr>
              <a:xfrm>
                <a:off x="7029632" y="3913051"/>
                <a:ext cx="75679" cy="163058"/>
              </a:xfrm>
              <a:custGeom>
                <a:avLst/>
                <a:gdLst/>
                <a:ahLst/>
                <a:cxnLst/>
                <a:rect l="l" t="t" r="r" b="b"/>
                <a:pathLst>
                  <a:path w="4140" h="8920" extrusionOk="0">
                    <a:moveTo>
                      <a:pt x="2070" y="1238"/>
                    </a:moveTo>
                    <a:cubicBezTo>
                      <a:pt x="2540" y="1239"/>
                      <a:pt x="2776" y="1523"/>
                      <a:pt x="2776" y="2094"/>
                    </a:cubicBezTo>
                    <a:lnTo>
                      <a:pt x="2776" y="6826"/>
                    </a:lnTo>
                    <a:cubicBezTo>
                      <a:pt x="2776" y="7395"/>
                      <a:pt x="2540" y="7681"/>
                      <a:pt x="2070" y="7681"/>
                    </a:cubicBezTo>
                    <a:cubicBezTo>
                      <a:pt x="1598" y="7681"/>
                      <a:pt x="1364" y="7397"/>
                      <a:pt x="1364" y="6826"/>
                    </a:cubicBezTo>
                    <a:lnTo>
                      <a:pt x="1364" y="2094"/>
                    </a:lnTo>
                    <a:cubicBezTo>
                      <a:pt x="1364" y="1523"/>
                      <a:pt x="1598" y="1238"/>
                      <a:pt x="2070" y="1238"/>
                    </a:cubicBezTo>
                    <a:close/>
                    <a:moveTo>
                      <a:pt x="2070" y="1"/>
                    </a:moveTo>
                    <a:cubicBezTo>
                      <a:pt x="1400" y="1"/>
                      <a:pt x="889" y="190"/>
                      <a:pt x="533" y="570"/>
                    </a:cubicBezTo>
                    <a:cubicBezTo>
                      <a:pt x="178" y="949"/>
                      <a:pt x="1" y="1486"/>
                      <a:pt x="1" y="2180"/>
                    </a:cubicBezTo>
                    <a:lnTo>
                      <a:pt x="1" y="6740"/>
                    </a:lnTo>
                    <a:cubicBezTo>
                      <a:pt x="1" y="7434"/>
                      <a:pt x="179" y="7971"/>
                      <a:pt x="533" y="8350"/>
                    </a:cubicBezTo>
                    <a:cubicBezTo>
                      <a:pt x="889" y="8730"/>
                      <a:pt x="1400" y="8919"/>
                      <a:pt x="2070" y="8919"/>
                    </a:cubicBezTo>
                    <a:cubicBezTo>
                      <a:pt x="2738" y="8919"/>
                      <a:pt x="3250" y="8730"/>
                      <a:pt x="3605" y="8350"/>
                    </a:cubicBezTo>
                    <a:cubicBezTo>
                      <a:pt x="3961" y="7969"/>
                      <a:pt x="4140" y="7434"/>
                      <a:pt x="4140" y="6740"/>
                    </a:cubicBezTo>
                    <a:lnTo>
                      <a:pt x="4140" y="2180"/>
                    </a:lnTo>
                    <a:cubicBezTo>
                      <a:pt x="4138" y="1486"/>
                      <a:pt x="3961" y="949"/>
                      <a:pt x="3605" y="570"/>
                    </a:cubicBezTo>
                    <a:cubicBezTo>
                      <a:pt x="3251" y="190"/>
                      <a:pt x="2738" y="1"/>
                      <a:pt x="2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4"/>
              <p:cNvSpPr/>
              <p:nvPr/>
            </p:nvSpPr>
            <p:spPr>
              <a:xfrm>
                <a:off x="7116133" y="3915299"/>
                <a:ext cx="84271" cy="158561"/>
              </a:xfrm>
              <a:custGeom>
                <a:avLst/>
                <a:gdLst/>
                <a:ahLst/>
                <a:cxnLst/>
                <a:rect l="l" t="t" r="r" b="b"/>
                <a:pathLst>
                  <a:path w="4610" h="8674" extrusionOk="0">
                    <a:moveTo>
                      <a:pt x="2603" y="2478"/>
                    </a:moveTo>
                    <a:lnTo>
                      <a:pt x="2603" y="5860"/>
                    </a:lnTo>
                    <a:lnTo>
                      <a:pt x="1241" y="5860"/>
                    </a:lnTo>
                    <a:lnTo>
                      <a:pt x="2579" y="2478"/>
                    </a:lnTo>
                    <a:close/>
                    <a:moveTo>
                      <a:pt x="2480" y="0"/>
                    </a:moveTo>
                    <a:lnTo>
                      <a:pt x="1" y="5860"/>
                    </a:lnTo>
                    <a:lnTo>
                      <a:pt x="1" y="7100"/>
                    </a:lnTo>
                    <a:lnTo>
                      <a:pt x="2603" y="7100"/>
                    </a:lnTo>
                    <a:lnTo>
                      <a:pt x="2603" y="8674"/>
                    </a:lnTo>
                    <a:lnTo>
                      <a:pt x="3966" y="8674"/>
                    </a:lnTo>
                    <a:lnTo>
                      <a:pt x="3966" y="7100"/>
                    </a:lnTo>
                    <a:lnTo>
                      <a:pt x="4610" y="7100"/>
                    </a:lnTo>
                    <a:lnTo>
                      <a:pt x="4610" y="5860"/>
                    </a:lnTo>
                    <a:lnTo>
                      <a:pt x="3966" y="5860"/>
                    </a:lnTo>
                    <a:lnTo>
                      <a:pt x="3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4"/>
              <p:cNvSpPr/>
              <p:nvPr/>
            </p:nvSpPr>
            <p:spPr>
              <a:xfrm>
                <a:off x="6664763" y="3846694"/>
                <a:ext cx="314782" cy="314782"/>
              </a:xfrm>
              <a:custGeom>
                <a:avLst/>
                <a:gdLst/>
                <a:ahLst/>
                <a:cxnLst/>
                <a:rect l="l" t="t" r="r" b="b"/>
                <a:pathLst>
                  <a:path w="17220" h="17220" extrusionOk="0">
                    <a:moveTo>
                      <a:pt x="8610" y="2263"/>
                    </a:moveTo>
                    <a:cubicBezTo>
                      <a:pt x="12111" y="2263"/>
                      <a:pt x="14957" y="5112"/>
                      <a:pt x="14957" y="8611"/>
                    </a:cubicBezTo>
                    <a:cubicBezTo>
                      <a:pt x="14957" y="12111"/>
                      <a:pt x="12111" y="14959"/>
                      <a:pt x="8610" y="14959"/>
                    </a:cubicBezTo>
                    <a:cubicBezTo>
                      <a:pt x="5111" y="14959"/>
                      <a:pt x="2263" y="12109"/>
                      <a:pt x="2263" y="8610"/>
                    </a:cubicBezTo>
                    <a:cubicBezTo>
                      <a:pt x="2263" y="5110"/>
                      <a:pt x="5111" y="2263"/>
                      <a:pt x="8610" y="2263"/>
                    </a:cubicBezTo>
                    <a:close/>
                    <a:moveTo>
                      <a:pt x="8610" y="0"/>
                    </a:moveTo>
                    <a:cubicBezTo>
                      <a:pt x="3864" y="0"/>
                      <a:pt x="1" y="3863"/>
                      <a:pt x="1" y="8610"/>
                    </a:cubicBezTo>
                    <a:cubicBezTo>
                      <a:pt x="1" y="13358"/>
                      <a:pt x="3864" y="17219"/>
                      <a:pt x="8610" y="17219"/>
                    </a:cubicBezTo>
                    <a:cubicBezTo>
                      <a:pt x="13358" y="17219"/>
                      <a:pt x="17220" y="13358"/>
                      <a:pt x="17220" y="8610"/>
                    </a:cubicBezTo>
                    <a:cubicBezTo>
                      <a:pt x="17220" y="3863"/>
                      <a:pt x="13358" y="0"/>
                      <a:pt x="8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4"/>
              <p:cNvSpPr/>
              <p:nvPr/>
            </p:nvSpPr>
            <p:spPr>
              <a:xfrm>
                <a:off x="6752818" y="3978804"/>
                <a:ext cx="18371" cy="57162"/>
              </a:xfrm>
              <a:custGeom>
                <a:avLst/>
                <a:gdLst/>
                <a:ahLst/>
                <a:cxnLst/>
                <a:rect l="l" t="t" r="r" b="b"/>
                <a:pathLst>
                  <a:path w="1005" h="3127" extrusionOk="0">
                    <a:moveTo>
                      <a:pt x="675" y="0"/>
                    </a:moveTo>
                    <a:cubicBezTo>
                      <a:pt x="635" y="104"/>
                      <a:pt x="590" y="184"/>
                      <a:pt x="541" y="240"/>
                    </a:cubicBezTo>
                    <a:cubicBezTo>
                      <a:pt x="485" y="297"/>
                      <a:pt x="415" y="338"/>
                      <a:pt x="337" y="358"/>
                    </a:cubicBezTo>
                    <a:cubicBezTo>
                      <a:pt x="252" y="382"/>
                      <a:pt x="139" y="393"/>
                      <a:pt x="0" y="393"/>
                    </a:cubicBezTo>
                    <a:lnTo>
                      <a:pt x="0" y="742"/>
                    </a:lnTo>
                    <a:lnTo>
                      <a:pt x="512" y="742"/>
                    </a:lnTo>
                    <a:lnTo>
                      <a:pt x="514" y="3127"/>
                    </a:lnTo>
                    <a:lnTo>
                      <a:pt x="1005" y="3127"/>
                    </a:lnTo>
                    <a:lnTo>
                      <a:pt x="10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4"/>
              <p:cNvSpPr/>
              <p:nvPr/>
            </p:nvSpPr>
            <p:spPr>
              <a:xfrm>
                <a:off x="6781609" y="3977981"/>
                <a:ext cx="27292" cy="58843"/>
              </a:xfrm>
              <a:custGeom>
                <a:avLst/>
                <a:gdLst/>
                <a:ahLst/>
                <a:cxnLst/>
                <a:rect l="l" t="t" r="r" b="b"/>
                <a:pathLst>
                  <a:path w="1493" h="3219" extrusionOk="0">
                    <a:moveTo>
                      <a:pt x="747" y="447"/>
                    </a:moveTo>
                    <a:cubicBezTo>
                      <a:pt x="917" y="447"/>
                      <a:pt x="1000" y="551"/>
                      <a:pt x="1000" y="757"/>
                    </a:cubicBezTo>
                    <a:lnTo>
                      <a:pt x="1000" y="2463"/>
                    </a:lnTo>
                    <a:cubicBezTo>
                      <a:pt x="1000" y="2668"/>
                      <a:pt x="916" y="2770"/>
                      <a:pt x="747" y="2770"/>
                    </a:cubicBezTo>
                    <a:cubicBezTo>
                      <a:pt x="576" y="2770"/>
                      <a:pt x="492" y="2668"/>
                      <a:pt x="492" y="2463"/>
                    </a:cubicBezTo>
                    <a:lnTo>
                      <a:pt x="492" y="757"/>
                    </a:lnTo>
                    <a:cubicBezTo>
                      <a:pt x="492" y="551"/>
                      <a:pt x="576" y="447"/>
                      <a:pt x="747" y="447"/>
                    </a:cubicBezTo>
                    <a:close/>
                    <a:moveTo>
                      <a:pt x="747" y="1"/>
                    </a:moveTo>
                    <a:cubicBezTo>
                      <a:pt x="506" y="1"/>
                      <a:pt x="321" y="69"/>
                      <a:pt x="192" y="206"/>
                    </a:cubicBezTo>
                    <a:cubicBezTo>
                      <a:pt x="64" y="344"/>
                      <a:pt x="0" y="538"/>
                      <a:pt x="0" y="787"/>
                    </a:cubicBezTo>
                    <a:lnTo>
                      <a:pt x="0" y="2432"/>
                    </a:lnTo>
                    <a:cubicBezTo>
                      <a:pt x="0" y="2683"/>
                      <a:pt x="64" y="2875"/>
                      <a:pt x="192" y="3013"/>
                    </a:cubicBezTo>
                    <a:cubicBezTo>
                      <a:pt x="321" y="3150"/>
                      <a:pt x="506" y="3218"/>
                      <a:pt x="747" y="3218"/>
                    </a:cubicBezTo>
                    <a:cubicBezTo>
                      <a:pt x="987" y="3218"/>
                      <a:pt x="1172" y="3150"/>
                      <a:pt x="1300" y="3013"/>
                    </a:cubicBezTo>
                    <a:cubicBezTo>
                      <a:pt x="1427" y="2875"/>
                      <a:pt x="1493" y="2683"/>
                      <a:pt x="1493" y="2432"/>
                    </a:cubicBezTo>
                    <a:lnTo>
                      <a:pt x="1493" y="787"/>
                    </a:lnTo>
                    <a:cubicBezTo>
                      <a:pt x="1493" y="538"/>
                      <a:pt x="1427" y="344"/>
                      <a:pt x="1300" y="206"/>
                    </a:cubicBezTo>
                    <a:cubicBezTo>
                      <a:pt x="1172" y="69"/>
                      <a:pt x="987" y="1"/>
                      <a:pt x="7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4"/>
              <p:cNvSpPr/>
              <p:nvPr/>
            </p:nvSpPr>
            <p:spPr>
              <a:xfrm>
                <a:off x="6814275" y="3977981"/>
                <a:ext cx="27310" cy="58843"/>
              </a:xfrm>
              <a:custGeom>
                <a:avLst/>
                <a:gdLst/>
                <a:ahLst/>
                <a:cxnLst/>
                <a:rect l="l" t="t" r="r" b="b"/>
                <a:pathLst>
                  <a:path w="1494" h="3219" extrusionOk="0">
                    <a:moveTo>
                      <a:pt x="747" y="447"/>
                    </a:moveTo>
                    <a:cubicBezTo>
                      <a:pt x="918" y="447"/>
                      <a:pt x="1002" y="551"/>
                      <a:pt x="1002" y="757"/>
                    </a:cubicBezTo>
                    <a:lnTo>
                      <a:pt x="1002" y="2463"/>
                    </a:lnTo>
                    <a:cubicBezTo>
                      <a:pt x="1002" y="2668"/>
                      <a:pt x="918" y="2770"/>
                      <a:pt x="747" y="2770"/>
                    </a:cubicBezTo>
                    <a:cubicBezTo>
                      <a:pt x="576" y="2770"/>
                      <a:pt x="492" y="2668"/>
                      <a:pt x="492" y="2463"/>
                    </a:cubicBezTo>
                    <a:lnTo>
                      <a:pt x="492" y="757"/>
                    </a:lnTo>
                    <a:cubicBezTo>
                      <a:pt x="492" y="551"/>
                      <a:pt x="576" y="447"/>
                      <a:pt x="747" y="447"/>
                    </a:cubicBezTo>
                    <a:close/>
                    <a:moveTo>
                      <a:pt x="747" y="1"/>
                    </a:moveTo>
                    <a:cubicBezTo>
                      <a:pt x="506" y="1"/>
                      <a:pt x="321" y="69"/>
                      <a:pt x="194" y="206"/>
                    </a:cubicBezTo>
                    <a:cubicBezTo>
                      <a:pt x="65" y="344"/>
                      <a:pt x="1" y="538"/>
                      <a:pt x="1" y="787"/>
                    </a:cubicBezTo>
                    <a:lnTo>
                      <a:pt x="1" y="2432"/>
                    </a:lnTo>
                    <a:cubicBezTo>
                      <a:pt x="1" y="2683"/>
                      <a:pt x="65" y="2875"/>
                      <a:pt x="194" y="3013"/>
                    </a:cubicBezTo>
                    <a:cubicBezTo>
                      <a:pt x="321" y="3150"/>
                      <a:pt x="506" y="3218"/>
                      <a:pt x="747" y="3218"/>
                    </a:cubicBezTo>
                    <a:cubicBezTo>
                      <a:pt x="988" y="3218"/>
                      <a:pt x="1173" y="3150"/>
                      <a:pt x="1300" y="3013"/>
                    </a:cubicBezTo>
                    <a:cubicBezTo>
                      <a:pt x="1429" y="2875"/>
                      <a:pt x="1493" y="2683"/>
                      <a:pt x="1493" y="2432"/>
                    </a:cubicBezTo>
                    <a:lnTo>
                      <a:pt x="1493" y="787"/>
                    </a:lnTo>
                    <a:cubicBezTo>
                      <a:pt x="1493" y="538"/>
                      <a:pt x="1429" y="344"/>
                      <a:pt x="1300" y="206"/>
                    </a:cubicBezTo>
                    <a:cubicBezTo>
                      <a:pt x="1173" y="69"/>
                      <a:pt x="988" y="1"/>
                      <a:pt x="7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4"/>
              <p:cNvSpPr/>
              <p:nvPr/>
            </p:nvSpPr>
            <p:spPr>
              <a:xfrm>
                <a:off x="6847106" y="3977981"/>
                <a:ext cx="42410" cy="58843"/>
              </a:xfrm>
              <a:custGeom>
                <a:avLst/>
                <a:gdLst/>
                <a:ahLst/>
                <a:cxnLst/>
                <a:rect l="l" t="t" r="r" b="b"/>
                <a:pathLst>
                  <a:path w="2320" h="3219" extrusionOk="0">
                    <a:moveTo>
                      <a:pt x="470" y="283"/>
                    </a:moveTo>
                    <a:cubicBezTo>
                      <a:pt x="471" y="283"/>
                      <a:pt x="472" y="283"/>
                      <a:pt x="474" y="283"/>
                    </a:cubicBezTo>
                    <a:cubicBezTo>
                      <a:pt x="582" y="283"/>
                      <a:pt x="635" y="348"/>
                      <a:pt x="635" y="479"/>
                    </a:cubicBezTo>
                    <a:lnTo>
                      <a:pt x="635" y="1305"/>
                    </a:lnTo>
                    <a:cubicBezTo>
                      <a:pt x="635" y="1436"/>
                      <a:pt x="582" y="1501"/>
                      <a:pt x="474" y="1501"/>
                    </a:cubicBezTo>
                    <a:cubicBezTo>
                      <a:pt x="367" y="1501"/>
                      <a:pt x="314" y="1436"/>
                      <a:pt x="314" y="1305"/>
                    </a:cubicBezTo>
                    <a:lnTo>
                      <a:pt x="314" y="479"/>
                    </a:lnTo>
                    <a:cubicBezTo>
                      <a:pt x="314" y="348"/>
                      <a:pt x="365" y="283"/>
                      <a:pt x="470" y="283"/>
                    </a:cubicBezTo>
                    <a:close/>
                    <a:moveTo>
                      <a:pt x="474" y="1"/>
                    </a:moveTo>
                    <a:cubicBezTo>
                      <a:pt x="319" y="1"/>
                      <a:pt x="202" y="44"/>
                      <a:pt x="121" y="130"/>
                    </a:cubicBezTo>
                    <a:cubicBezTo>
                      <a:pt x="40" y="216"/>
                      <a:pt x="0" y="340"/>
                      <a:pt x="0" y="501"/>
                    </a:cubicBezTo>
                    <a:lnTo>
                      <a:pt x="0" y="1283"/>
                    </a:lnTo>
                    <a:cubicBezTo>
                      <a:pt x="0" y="1444"/>
                      <a:pt x="40" y="1566"/>
                      <a:pt x="121" y="1653"/>
                    </a:cubicBezTo>
                    <a:cubicBezTo>
                      <a:pt x="202" y="1740"/>
                      <a:pt x="319" y="1783"/>
                      <a:pt x="474" y="1783"/>
                    </a:cubicBezTo>
                    <a:cubicBezTo>
                      <a:pt x="628" y="1783"/>
                      <a:pt x="746" y="1740"/>
                      <a:pt x="827" y="1654"/>
                    </a:cubicBezTo>
                    <a:cubicBezTo>
                      <a:pt x="907" y="1568"/>
                      <a:pt x="947" y="1444"/>
                      <a:pt x="947" y="1283"/>
                    </a:cubicBezTo>
                    <a:lnTo>
                      <a:pt x="947" y="501"/>
                    </a:lnTo>
                    <a:cubicBezTo>
                      <a:pt x="947" y="340"/>
                      <a:pt x="907" y="216"/>
                      <a:pt x="827" y="130"/>
                    </a:cubicBezTo>
                    <a:cubicBezTo>
                      <a:pt x="746" y="44"/>
                      <a:pt x="628" y="1"/>
                      <a:pt x="474" y="1"/>
                    </a:cubicBezTo>
                    <a:close/>
                    <a:moveTo>
                      <a:pt x="1846" y="1716"/>
                    </a:moveTo>
                    <a:cubicBezTo>
                      <a:pt x="1953" y="1716"/>
                      <a:pt x="2006" y="1782"/>
                      <a:pt x="2006" y="1912"/>
                    </a:cubicBezTo>
                    <a:lnTo>
                      <a:pt x="2006" y="2738"/>
                    </a:lnTo>
                    <a:cubicBezTo>
                      <a:pt x="2006" y="2871"/>
                      <a:pt x="1953" y="2936"/>
                      <a:pt x="1846" y="2936"/>
                    </a:cubicBezTo>
                    <a:cubicBezTo>
                      <a:pt x="1739" y="2936"/>
                      <a:pt x="1685" y="2871"/>
                      <a:pt x="1685" y="2738"/>
                    </a:cubicBezTo>
                    <a:lnTo>
                      <a:pt x="1685" y="1912"/>
                    </a:lnTo>
                    <a:cubicBezTo>
                      <a:pt x="1685" y="1782"/>
                      <a:pt x="1738" y="1716"/>
                      <a:pt x="1846" y="1716"/>
                    </a:cubicBezTo>
                    <a:close/>
                    <a:moveTo>
                      <a:pt x="1609" y="45"/>
                    </a:moveTo>
                    <a:lnTo>
                      <a:pt x="399" y="3172"/>
                    </a:lnTo>
                    <a:lnTo>
                      <a:pt x="711" y="3172"/>
                    </a:lnTo>
                    <a:lnTo>
                      <a:pt x="1923" y="45"/>
                    </a:lnTo>
                    <a:close/>
                    <a:moveTo>
                      <a:pt x="1846" y="1436"/>
                    </a:moveTo>
                    <a:cubicBezTo>
                      <a:pt x="1690" y="1436"/>
                      <a:pt x="1574" y="1479"/>
                      <a:pt x="1492" y="1565"/>
                    </a:cubicBezTo>
                    <a:cubicBezTo>
                      <a:pt x="1413" y="1651"/>
                      <a:pt x="1373" y="1775"/>
                      <a:pt x="1373" y="1936"/>
                    </a:cubicBezTo>
                    <a:lnTo>
                      <a:pt x="1373" y="2718"/>
                    </a:lnTo>
                    <a:cubicBezTo>
                      <a:pt x="1373" y="2879"/>
                      <a:pt x="1413" y="3001"/>
                      <a:pt x="1492" y="3088"/>
                    </a:cubicBezTo>
                    <a:cubicBezTo>
                      <a:pt x="1574" y="3174"/>
                      <a:pt x="1690" y="3217"/>
                      <a:pt x="1846" y="3218"/>
                    </a:cubicBezTo>
                    <a:cubicBezTo>
                      <a:pt x="2001" y="3218"/>
                      <a:pt x="2117" y="3175"/>
                      <a:pt x="2199" y="3089"/>
                    </a:cubicBezTo>
                    <a:cubicBezTo>
                      <a:pt x="2278" y="3001"/>
                      <a:pt x="2320" y="2879"/>
                      <a:pt x="2320" y="2718"/>
                    </a:cubicBezTo>
                    <a:lnTo>
                      <a:pt x="2320" y="1936"/>
                    </a:lnTo>
                    <a:cubicBezTo>
                      <a:pt x="2320" y="1775"/>
                      <a:pt x="2278" y="1651"/>
                      <a:pt x="2199" y="1565"/>
                    </a:cubicBezTo>
                    <a:cubicBezTo>
                      <a:pt x="2119" y="1479"/>
                      <a:pt x="2001" y="1436"/>
                      <a:pt x="1846" y="14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4"/>
              <p:cNvSpPr/>
              <p:nvPr/>
            </p:nvSpPr>
            <p:spPr>
              <a:xfrm>
                <a:off x="6727811" y="845319"/>
                <a:ext cx="27475" cy="41167"/>
              </a:xfrm>
              <a:custGeom>
                <a:avLst/>
                <a:gdLst/>
                <a:ahLst/>
                <a:cxnLst/>
                <a:rect l="l" t="t" r="r" b="b"/>
                <a:pathLst>
                  <a:path w="1503" h="2252" extrusionOk="0">
                    <a:moveTo>
                      <a:pt x="751" y="232"/>
                    </a:moveTo>
                    <a:cubicBezTo>
                      <a:pt x="903" y="232"/>
                      <a:pt x="1017" y="307"/>
                      <a:pt x="1092" y="457"/>
                    </a:cubicBezTo>
                    <a:cubicBezTo>
                      <a:pt x="1169" y="605"/>
                      <a:pt x="1207" y="828"/>
                      <a:pt x="1207" y="1126"/>
                    </a:cubicBezTo>
                    <a:cubicBezTo>
                      <a:pt x="1207" y="1424"/>
                      <a:pt x="1169" y="1648"/>
                      <a:pt x="1092" y="1798"/>
                    </a:cubicBezTo>
                    <a:cubicBezTo>
                      <a:pt x="1017" y="1946"/>
                      <a:pt x="903" y="2021"/>
                      <a:pt x="751" y="2021"/>
                    </a:cubicBezTo>
                    <a:cubicBezTo>
                      <a:pt x="600" y="2021"/>
                      <a:pt x="487" y="1946"/>
                      <a:pt x="408" y="1798"/>
                    </a:cubicBezTo>
                    <a:cubicBezTo>
                      <a:pt x="333" y="1648"/>
                      <a:pt x="295" y="1424"/>
                      <a:pt x="295" y="1126"/>
                    </a:cubicBezTo>
                    <a:cubicBezTo>
                      <a:pt x="295" y="828"/>
                      <a:pt x="333" y="605"/>
                      <a:pt x="408" y="457"/>
                    </a:cubicBezTo>
                    <a:cubicBezTo>
                      <a:pt x="487" y="307"/>
                      <a:pt x="600" y="232"/>
                      <a:pt x="751" y="232"/>
                    </a:cubicBezTo>
                    <a:close/>
                    <a:moveTo>
                      <a:pt x="751" y="1"/>
                    </a:moveTo>
                    <a:cubicBezTo>
                      <a:pt x="507" y="1"/>
                      <a:pt x="321" y="96"/>
                      <a:pt x="193" y="289"/>
                    </a:cubicBezTo>
                    <a:cubicBezTo>
                      <a:pt x="64" y="481"/>
                      <a:pt x="0" y="761"/>
                      <a:pt x="0" y="1126"/>
                    </a:cubicBezTo>
                    <a:cubicBezTo>
                      <a:pt x="0" y="1493"/>
                      <a:pt x="64" y="1772"/>
                      <a:pt x="193" y="1965"/>
                    </a:cubicBezTo>
                    <a:cubicBezTo>
                      <a:pt x="321" y="2156"/>
                      <a:pt x="507" y="2252"/>
                      <a:pt x="751" y="2252"/>
                    </a:cubicBezTo>
                    <a:cubicBezTo>
                      <a:pt x="994" y="2252"/>
                      <a:pt x="1180" y="2156"/>
                      <a:pt x="1308" y="1965"/>
                    </a:cubicBezTo>
                    <a:cubicBezTo>
                      <a:pt x="1437" y="1772"/>
                      <a:pt x="1502" y="1493"/>
                      <a:pt x="1502" y="1126"/>
                    </a:cubicBezTo>
                    <a:cubicBezTo>
                      <a:pt x="1502" y="761"/>
                      <a:pt x="1437" y="481"/>
                      <a:pt x="1308" y="289"/>
                    </a:cubicBezTo>
                    <a:cubicBezTo>
                      <a:pt x="1180" y="96"/>
                      <a:pt x="994" y="1"/>
                      <a:pt x="7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4"/>
              <p:cNvSpPr/>
              <p:nvPr/>
            </p:nvSpPr>
            <p:spPr>
              <a:xfrm>
                <a:off x="6762305" y="845319"/>
                <a:ext cx="27420" cy="41167"/>
              </a:xfrm>
              <a:custGeom>
                <a:avLst/>
                <a:gdLst/>
                <a:ahLst/>
                <a:cxnLst/>
                <a:rect l="l" t="t" r="r" b="b"/>
                <a:pathLst>
                  <a:path w="1500" h="2252" extrusionOk="0">
                    <a:moveTo>
                      <a:pt x="725" y="232"/>
                    </a:moveTo>
                    <a:cubicBezTo>
                      <a:pt x="857" y="232"/>
                      <a:pt x="961" y="278"/>
                      <a:pt x="1039" y="369"/>
                    </a:cubicBezTo>
                    <a:cubicBezTo>
                      <a:pt x="1115" y="460"/>
                      <a:pt x="1154" y="583"/>
                      <a:pt x="1154" y="739"/>
                    </a:cubicBezTo>
                    <a:cubicBezTo>
                      <a:pt x="1154" y="895"/>
                      <a:pt x="1115" y="1019"/>
                      <a:pt x="1039" y="1109"/>
                    </a:cubicBezTo>
                    <a:cubicBezTo>
                      <a:pt x="961" y="1200"/>
                      <a:pt x="857" y="1244"/>
                      <a:pt x="725" y="1244"/>
                    </a:cubicBezTo>
                    <a:cubicBezTo>
                      <a:pt x="594" y="1244"/>
                      <a:pt x="489" y="1200"/>
                      <a:pt x="411" y="1109"/>
                    </a:cubicBezTo>
                    <a:cubicBezTo>
                      <a:pt x="334" y="1019"/>
                      <a:pt x="296" y="895"/>
                      <a:pt x="296" y="739"/>
                    </a:cubicBezTo>
                    <a:cubicBezTo>
                      <a:pt x="296" y="583"/>
                      <a:pt x="334" y="460"/>
                      <a:pt x="411" y="369"/>
                    </a:cubicBezTo>
                    <a:cubicBezTo>
                      <a:pt x="489" y="278"/>
                      <a:pt x="594" y="232"/>
                      <a:pt x="725" y="232"/>
                    </a:cubicBezTo>
                    <a:close/>
                    <a:moveTo>
                      <a:pt x="725" y="1"/>
                    </a:moveTo>
                    <a:cubicBezTo>
                      <a:pt x="506" y="1"/>
                      <a:pt x="331" y="68"/>
                      <a:pt x="199" y="202"/>
                    </a:cubicBezTo>
                    <a:cubicBezTo>
                      <a:pt x="66" y="337"/>
                      <a:pt x="1" y="516"/>
                      <a:pt x="1" y="739"/>
                    </a:cubicBezTo>
                    <a:cubicBezTo>
                      <a:pt x="1" y="967"/>
                      <a:pt x="65" y="1147"/>
                      <a:pt x="191" y="1278"/>
                    </a:cubicBezTo>
                    <a:cubicBezTo>
                      <a:pt x="317" y="1408"/>
                      <a:pt x="489" y="1474"/>
                      <a:pt x="707" y="1474"/>
                    </a:cubicBezTo>
                    <a:cubicBezTo>
                      <a:pt x="811" y="1474"/>
                      <a:pt x="907" y="1452"/>
                      <a:pt x="993" y="1407"/>
                    </a:cubicBezTo>
                    <a:cubicBezTo>
                      <a:pt x="1079" y="1364"/>
                      <a:pt x="1151" y="1298"/>
                      <a:pt x="1206" y="1216"/>
                    </a:cubicBezTo>
                    <a:lnTo>
                      <a:pt x="1206" y="1216"/>
                    </a:lnTo>
                    <a:cubicBezTo>
                      <a:pt x="1192" y="1482"/>
                      <a:pt x="1133" y="1680"/>
                      <a:pt x="1031" y="1810"/>
                    </a:cubicBezTo>
                    <a:cubicBezTo>
                      <a:pt x="929" y="1941"/>
                      <a:pt x="781" y="2005"/>
                      <a:pt x="588" y="2005"/>
                    </a:cubicBezTo>
                    <a:cubicBezTo>
                      <a:pt x="514" y="2005"/>
                      <a:pt x="441" y="1997"/>
                      <a:pt x="364" y="1978"/>
                    </a:cubicBezTo>
                    <a:cubicBezTo>
                      <a:pt x="290" y="1959"/>
                      <a:pt x="215" y="1933"/>
                      <a:pt x="141" y="1898"/>
                    </a:cubicBezTo>
                    <a:lnTo>
                      <a:pt x="141" y="2166"/>
                    </a:lnTo>
                    <a:cubicBezTo>
                      <a:pt x="223" y="2195"/>
                      <a:pt x="301" y="2217"/>
                      <a:pt x="376" y="2231"/>
                    </a:cubicBezTo>
                    <a:cubicBezTo>
                      <a:pt x="452" y="2246"/>
                      <a:pt x="527" y="2252"/>
                      <a:pt x="600" y="2252"/>
                    </a:cubicBezTo>
                    <a:cubicBezTo>
                      <a:pt x="875" y="2252"/>
                      <a:pt x="1093" y="2151"/>
                      <a:pt x="1254" y="1947"/>
                    </a:cubicBezTo>
                    <a:cubicBezTo>
                      <a:pt x="1418" y="1743"/>
                      <a:pt x="1500" y="1469"/>
                      <a:pt x="1500" y="1126"/>
                    </a:cubicBezTo>
                    <a:cubicBezTo>
                      <a:pt x="1500" y="761"/>
                      <a:pt x="1433" y="481"/>
                      <a:pt x="1300" y="289"/>
                    </a:cubicBezTo>
                    <a:cubicBezTo>
                      <a:pt x="1168" y="96"/>
                      <a:pt x="977" y="1"/>
                      <a:pt x="7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4"/>
              <p:cNvSpPr/>
              <p:nvPr/>
            </p:nvSpPr>
            <p:spPr>
              <a:xfrm>
                <a:off x="6799943" y="857567"/>
                <a:ext cx="5612" cy="28169"/>
              </a:xfrm>
              <a:custGeom>
                <a:avLst/>
                <a:gdLst/>
                <a:ahLst/>
                <a:cxnLst/>
                <a:rect l="l" t="t" r="r" b="b"/>
                <a:pathLst>
                  <a:path w="307" h="1541" extrusionOk="0">
                    <a:moveTo>
                      <a:pt x="0" y="0"/>
                    </a:moveTo>
                    <a:lnTo>
                      <a:pt x="0" y="370"/>
                    </a:lnTo>
                    <a:lnTo>
                      <a:pt x="306" y="370"/>
                    </a:lnTo>
                    <a:lnTo>
                      <a:pt x="306" y="0"/>
                    </a:lnTo>
                    <a:close/>
                    <a:moveTo>
                      <a:pt x="0" y="1171"/>
                    </a:moveTo>
                    <a:lnTo>
                      <a:pt x="0" y="1540"/>
                    </a:lnTo>
                    <a:lnTo>
                      <a:pt x="306" y="1540"/>
                    </a:lnTo>
                    <a:lnTo>
                      <a:pt x="306" y="117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4"/>
              <p:cNvSpPr/>
              <p:nvPr/>
            </p:nvSpPr>
            <p:spPr>
              <a:xfrm>
                <a:off x="6815536" y="845319"/>
                <a:ext cx="27475" cy="41167"/>
              </a:xfrm>
              <a:custGeom>
                <a:avLst/>
                <a:gdLst/>
                <a:ahLst/>
                <a:cxnLst/>
                <a:rect l="l" t="t" r="r" b="b"/>
                <a:pathLst>
                  <a:path w="1503" h="2252" extrusionOk="0">
                    <a:moveTo>
                      <a:pt x="751" y="232"/>
                    </a:moveTo>
                    <a:cubicBezTo>
                      <a:pt x="903" y="232"/>
                      <a:pt x="1018" y="307"/>
                      <a:pt x="1092" y="457"/>
                    </a:cubicBezTo>
                    <a:cubicBezTo>
                      <a:pt x="1169" y="605"/>
                      <a:pt x="1207" y="828"/>
                      <a:pt x="1207" y="1126"/>
                    </a:cubicBezTo>
                    <a:cubicBezTo>
                      <a:pt x="1207" y="1424"/>
                      <a:pt x="1169" y="1648"/>
                      <a:pt x="1092" y="1798"/>
                    </a:cubicBezTo>
                    <a:cubicBezTo>
                      <a:pt x="1018" y="1946"/>
                      <a:pt x="903" y="2021"/>
                      <a:pt x="751" y="2021"/>
                    </a:cubicBezTo>
                    <a:cubicBezTo>
                      <a:pt x="600" y="2021"/>
                      <a:pt x="487" y="1946"/>
                      <a:pt x="410" y="1798"/>
                    </a:cubicBezTo>
                    <a:cubicBezTo>
                      <a:pt x="334" y="1648"/>
                      <a:pt x="295" y="1424"/>
                      <a:pt x="295" y="1126"/>
                    </a:cubicBezTo>
                    <a:cubicBezTo>
                      <a:pt x="295" y="828"/>
                      <a:pt x="334" y="605"/>
                      <a:pt x="410" y="457"/>
                    </a:cubicBezTo>
                    <a:cubicBezTo>
                      <a:pt x="487" y="307"/>
                      <a:pt x="600" y="232"/>
                      <a:pt x="751" y="232"/>
                    </a:cubicBezTo>
                    <a:close/>
                    <a:moveTo>
                      <a:pt x="751" y="1"/>
                    </a:moveTo>
                    <a:cubicBezTo>
                      <a:pt x="507" y="1"/>
                      <a:pt x="322" y="96"/>
                      <a:pt x="193" y="289"/>
                    </a:cubicBezTo>
                    <a:cubicBezTo>
                      <a:pt x="64" y="481"/>
                      <a:pt x="0" y="761"/>
                      <a:pt x="0" y="1126"/>
                    </a:cubicBezTo>
                    <a:cubicBezTo>
                      <a:pt x="0" y="1493"/>
                      <a:pt x="64" y="1772"/>
                      <a:pt x="193" y="1965"/>
                    </a:cubicBezTo>
                    <a:cubicBezTo>
                      <a:pt x="322" y="2156"/>
                      <a:pt x="507" y="2252"/>
                      <a:pt x="751" y="2252"/>
                    </a:cubicBezTo>
                    <a:cubicBezTo>
                      <a:pt x="995" y="2252"/>
                      <a:pt x="1180" y="2156"/>
                      <a:pt x="1308" y="1965"/>
                    </a:cubicBezTo>
                    <a:cubicBezTo>
                      <a:pt x="1437" y="1772"/>
                      <a:pt x="1502" y="1493"/>
                      <a:pt x="1502" y="1126"/>
                    </a:cubicBezTo>
                    <a:cubicBezTo>
                      <a:pt x="1502" y="761"/>
                      <a:pt x="1437" y="481"/>
                      <a:pt x="1308" y="289"/>
                    </a:cubicBezTo>
                    <a:cubicBezTo>
                      <a:pt x="1180" y="96"/>
                      <a:pt x="995" y="1"/>
                      <a:pt x="7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4"/>
              <p:cNvSpPr/>
              <p:nvPr/>
            </p:nvSpPr>
            <p:spPr>
              <a:xfrm>
                <a:off x="6850835" y="846014"/>
                <a:ext cx="25683" cy="40472"/>
              </a:xfrm>
              <a:custGeom>
                <a:avLst/>
                <a:gdLst/>
                <a:ahLst/>
                <a:cxnLst/>
                <a:rect l="l" t="t" r="r" b="b"/>
                <a:pathLst>
                  <a:path w="1405" h="2214" extrusionOk="0">
                    <a:moveTo>
                      <a:pt x="91" y="1"/>
                    </a:moveTo>
                    <a:lnTo>
                      <a:pt x="91" y="1091"/>
                    </a:lnTo>
                    <a:cubicBezTo>
                      <a:pt x="172" y="1055"/>
                      <a:pt x="252" y="1028"/>
                      <a:pt x="330" y="1010"/>
                    </a:cubicBezTo>
                    <a:cubicBezTo>
                      <a:pt x="408" y="993"/>
                      <a:pt x="486" y="985"/>
                      <a:pt x="566" y="985"/>
                    </a:cubicBezTo>
                    <a:cubicBezTo>
                      <a:pt x="733" y="985"/>
                      <a:pt x="866" y="1028"/>
                      <a:pt x="965" y="1117"/>
                    </a:cubicBezTo>
                    <a:cubicBezTo>
                      <a:pt x="1062" y="1205"/>
                      <a:pt x="1111" y="1324"/>
                      <a:pt x="1111" y="1476"/>
                    </a:cubicBezTo>
                    <a:cubicBezTo>
                      <a:pt x="1111" y="1627"/>
                      <a:pt x="1062" y="1747"/>
                      <a:pt x="965" y="1834"/>
                    </a:cubicBezTo>
                    <a:cubicBezTo>
                      <a:pt x="866" y="1924"/>
                      <a:pt x="733" y="1967"/>
                      <a:pt x="566" y="1967"/>
                    </a:cubicBezTo>
                    <a:cubicBezTo>
                      <a:pt x="462" y="1967"/>
                      <a:pt x="364" y="1956"/>
                      <a:pt x="270" y="1932"/>
                    </a:cubicBezTo>
                    <a:cubicBezTo>
                      <a:pt x="177" y="1909"/>
                      <a:pt x="86" y="1874"/>
                      <a:pt x="0" y="1826"/>
                    </a:cubicBezTo>
                    <a:lnTo>
                      <a:pt x="0" y="2121"/>
                    </a:lnTo>
                    <a:cubicBezTo>
                      <a:pt x="101" y="2153"/>
                      <a:pt x="198" y="2176"/>
                      <a:pt x="292" y="2192"/>
                    </a:cubicBezTo>
                    <a:cubicBezTo>
                      <a:pt x="388" y="2208"/>
                      <a:pt x="480" y="2214"/>
                      <a:pt x="571" y="2214"/>
                    </a:cubicBezTo>
                    <a:cubicBezTo>
                      <a:pt x="836" y="2214"/>
                      <a:pt x="1041" y="2150"/>
                      <a:pt x="1186" y="2021"/>
                    </a:cubicBezTo>
                    <a:cubicBezTo>
                      <a:pt x="1331" y="1892"/>
                      <a:pt x="1405" y="1710"/>
                      <a:pt x="1405" y="1476"/>
                    </a:cubicBezTo>
                    <a:cubicBezTo>
                      <a:pt x="1405" y="1249"/>
                      <a:pt x="1335" y="1069"/>
                      <a:pt x="1193" y="937"/>
                    </a:cubicBezTo>
                    <a:cubicBezTo>
                      <a:pt x="1051" y="803"/>
                      <a:pt x="859" y="738"/>
                      <a:pt x="617" y="738"/>
                    </a:cubicBezTo>
                    <a:cubicBezTo>
                      <a:pt x="574" y="738"/>
                      <a:pt x="531" y="741"/>
                      <a:pt x="488" y="749"/>
                    </a:cubicBezTo>
                    <a:cubicBezTo>
                      <a:pt x="445" y="755"/>
                      <a:pt x="403" y="766"/>
                      <a:pt x="360" y="781"/>
                    </a:cubicBezTo>
                    <a:lnTo>
                      <a:pt x="360" y="248"/>
                    </a:lnTo>
                    <a:lnTo>
                      <a:pt x="1245" y="248"/>
                    </a:lnTo>
                    <a:lnTo>
                      <a:pt x="12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4"/>
              <p:cNvSpPr/>
              <p:nvPr/>
            </p:nvSpPr>
            <p:spPr>
              <a:xfrm>
                <a:off x="7973812" y="856799"/>
                <a:ext cx="83759" cy="38022"/>
              </a:xfrm>
              <a:custGeom>
                <a:avLst/>
                <a:gdLst/>
                <a:ahLst/>
                <a:cxnLst/>
                <a:rect l="l" t="t" r="r" b="b"/>
                <a:pathLst>
                  <a:path w="4582" h="2080" extrusionOk="0">
                    <a:moveTo>
                      <a:pt x="3197" y="317"/>
                    </a:moveTo>
                    <a:lnTo>
                      <a:pt x="315" y="321"/>
                    </a:lnTo>
                    <a:lnTo>
                      <a:pt x="316" y="1764"/>
                    </a:lnTo>
                    <a:lnTo>
                      <a:pt x="3201" y="1761"/>
                    </a:lnTo>
                    <a:lnTo>
                      <a:pt x="3197" y="317"/>
                    </a:lnTo>
                    <a:close/>
                    <a:moveTo>
                      <a:pt x="4124" y="149"/>
                    </a:moveTo>
                    <a:lnTo>
                      <a:pt x="4127" y="1925"/>
                    </a:lnTo>
                    <a:lnTo>
                      <a:pt x="162" y="1932"/>
                    </a:lnTo>
                    <a:lnTo>
                      <a:pt x="160" y="155"/>
                    </a:lnTo>
                    <a:lnTo>
                      <a:pt x="4124" y="149"/>
                    </a:lnTo>
                    <a:close/>
                    <a:moveTo>
                      <a:pt x="4055" y="1"/>
                    </a:moveTo>
                    <a:lnTo>
                      <a:pt x="229" y="7"/>
                    </a:lnTo>
                    <a:cubicBezTo>
                      <a:pt x="104" y="7"/>
                      <a:pt x="1" y="103"/>
                      <a:pt x="1" y="218"/>
                    </a:cubicBezTo>
                    <a:lnTo>
                      <a:pt x="4" y="1869"/>
                    </a:lnTo>
                    <a:cubicBezTo>
                      <a:pt x="4" y="1986"/>
                      <a:pt x="106" y="2080"/>
                      <a:pt x="233" y="2080"/>
                    </a:cubicBezTo>
                    <a:lnTo>
                      <a:pt x="4058" y="2074"/>
                    </a:lnTo>
                    <a:cubicBezTo>
                      <a:pt x="4184" y="2074"/>
                      <a:pt x="4286" y="1979"/>
                      <a:pt x="4286" y="1863"/>
                    </a:cubicBezTo>
                    <a:lnTo>
                      <a:pt x="4286" y="1525"/>
                    </a:lnTo>
                    <a:lnTo>
                      <a:pt x="4581" y="1525"/>
                    </a:lnTo>
                    <a:lnTo>
                      <a:pt x="4580" y="551"/>
                    </a:lnTo>
                    <a:lnTo>
                      <a:pt x="4285" y="552"/>
                    </a:lnTo>
                    <a:lnTo>
                      <a:pt x="4285" y="211"/>
                    </a:lnTo>
                    <a:cubicBezTo>
                      <a:pt x="4283" y="95"/>
                      <a:pt x="4181" y="1"/>
                      <a:pt x="40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54"/>
            <p:cNvGrpSpPr/>
            <p:nvPr/>
          </p:nvGrpSpPr>
          <p:grpSpPr>
            <a:xfrm>
              <a:off x="7047848" y="1087869"/>
              <a:ext cx="846802" cy="140833"/>
              <a:chOff x="4898951" y="767392"/>
              <a:chExt cx="928002" cy="154338"/>
            </a:xfrm>
          </p:grpSpPr>
          <p:sp>
            <p:nvSpPr>
              <p:cNvPr id="853" name="Google Shape;853;p54"/>
              <p:cNvSpPr/>
              <p:nvPr/>
            </p:nvSpPr>
            <p:spPr>
              <a:xfrm>
                <a:off x="4898951" y="767392"/>
                <a:ext cx="928002" cy="154338"/>
              </a:xfrm>
              <a:custGeom>
                <a:avLst/>
                <a:gdLst/>
                <a:ahLst/>
                <a:cxnLst/>
                <a:rect l="l" t="t" r="r" b="b"/>
                <a:pathLst>
                  <a:path w="50766" h="8443" extrusionOk="0">
                    <a:moveTo>
                      <a:pt x="1" y="0"/>
                    </a:moveTo>
                    <a:lnTo>
                      <a:pt x="1" y="2795"/>
                    </a:lnTo>
                    <a:cubicBezTo>
                      <a:pt x="1" y="5914"/>
                      <a:pt x="2523" y="8442"/>
                      <a:pt x="5635" y="8442"/>
                    </a:cubicBezTo>
                    <a:lnTo>
                      <a:pt x="45132" y="8442"/>
                    </a:lnTo>
                    <a:cubicBezTo>
                      <a:pt x="48243" y="8442"/>
                      <a:pt x="50765" y="5914"/>
                      <a:pt x="50765" y="2795"/>
                    </a:cubicBezTo>
                    <a:lnTo>
                      <a:pt x="50765" y="48"/>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4"/>
              <p:cNvSpPr/>
              <p:nvPr/>
            </p:nvSpPr>
            <p:spPr>
              <a:xfrm>
                <a:off x="5111127" y="830951"/>
                <a:ext cx="402690" cy="44877"/>
              </a:xfrm>
              <a:custGeom>
                <a:avLst/>
                <a:gdLst/>
                <a:ahLst/>
                <a:cxnLst/>
                <a:rect l="l" t="t" r="r" b="b"/>
                <a:pathLst>
                  <a:path w="22029" h="2455" extrusionOk="0">
                    <a:moveTo>
                      <a:pt x="1227" y="1"/>
                    </a:moveTo>
                    <a:cubicBezTo>
                      <a:pt x="551" y="2"/>
                      <a:pt x="2" y="551"/>
                      <a:pt x="1" y="1227"/>
                    </a:cubicBezTo>
                    <a:cubicBezTo>
                      <a:pt x="2" y="1904"/>
                      <a:pt x="551" y="2453"/>
                      <a:pt x="1227" y="2454"/>
                    </a:cubicBezTo>
                    <a:lnTo>
                      <a:pt x="20801" y="2454"/>
                    </a:lnTo>
                    <a:cubicBezTo>
                      <a:pt x="21478" y="2453"/>
                      <a:pt x="22027" y="1904"/>
                      <a:pt x="22028" y="1227"/>
                    </a:cubicBezTo>
                    <a:cubicBezTo>
                      <a:pt x="22025" y="551"/>
                      <a:pt x="21478" y="2"/>
                      <a:pt x="20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4"/>
              <p:cNvSpPr/>
              <p:nvPr/>
            </p:nvSpPr>
            <p:spPr>
              <a:xfrm>
                <a:off x="5540872" y="830951"/>
                <a:ext cx="46614" cy="44877"/>
              </a:xfrm>
              <a:custGeom>
                <a:avLst/>
                <a:gdLst/>
                <a:ahLst/>
                <a:cxnLst/>
                <a:rect l="l" t="t" r="r" b="b"/>
                <a:pathLst>
                  <a:path w="2550" h="2455" extrusionOk="0">
                    <a:moveTo>
                      <a:pt x="1324" y="1"/>
                    </a:moveTo>
                    <a:cubicBezTo>
                      <a:pt x="828" y="1"/>
                      <a:pt x="380" y="299"/>
                      <a:pt x="190" y="758"/>
                    </a:cubicBezTo>
                    <a:cubicBezTo>
                      <a:pt x="1" y="1217"/>
                      <a:pt x="106" y="1745"/>
                      <a:pt x="457" y="2096"/>
                    </a:cubicBezTo>
                    <a:cubicBezTo>
                      <a:pt x="691" y="2330"/>
                      <a:pt x="1004" y="2455"/>
                      <a:pt x="1323" y="2455"/>
                    </a:cubicBezTo>
                    <a:cubicBezTo>
                      <a:pt x="1481" y="2455"/>
                      <a:pt x="1641" y="2424"/>
                      <a:pt x="1793" y="2360"/>
                    </a:cubicBezTo>
                    <a:cubicBezTo>
                      <a:pt x="2252" y="2171"/>
                      <a:pt x="2550" y="1724"/>
                      <a:pt x="2550" y="1227"/>
                    </a:cubicBezTo>
                    <a:cubicBezTo>
                      <a:pt x="2550" y="549"/>
                      <a:pt x="2002" y="1"/>
                      <a:pt x="1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04"/>
        <p:cNvGrpSpPr/>
        <p:nvPr/>
      </p:nvGrpSpPr>
      <p:grpSpPr>
        <a:xfrm>
          <a:off x="0" y="0"/>
          <a:ext cx="0" cy="0"/>
          <a:chOff x="0" y="0"/>
          <a:chExt cx="0" cy="0"/>
        </a:xfrm>
      </p:grpSpPr>
      <p:sp>
        <p:nvSpPr>
          <p:cNvPr id="3205" name="Google Shape;3205;p72"/>
          <p:cNvSpPr txBox="1">
            <a:spLocks noGrp="1"/>
          </p:cNvSpPr>
          <p:nvPr>
            <p:ph type="body" idx="1"/>
          </p:nvPr>
        </p:nvSpPr>
        <p:spPr>
          <a:xfrm>
            <a:off x="268590" y="1218245"/>
            <a:ext cx="7237110" cy="3435300"/>
          </a:xfrm>
          <a:prstGeom prst="rect">
            <a:avLst/>
          </a:prstGeom>
        </p:spPr>
        <p:txBody>
          <a:bodyPr spcFirstLastPara="1" wrap="square" lIns="91425" tIns="91425" rIns="91425" bIns="91425" anchor="t" anchorCtr="0">
            <a:noAutofit/>
          </a:bodyPr>
          <a:lstStyle/>
          <a:p>
            <a:pPr marL="742950" indent="-285750">
              <a:spcAft>
                <a:spcPts val="1600"/>
              </a:spcAft>
            </a:pPr>
            <a:r>
              <a:rPr lang="en-US" sz="2000" dirty="0"/>
              <a:t>User can login and see the exercise from any part of the world</a:t>
            </a:r>
            <a:r>
              <a:rPr lang="en-US" sz="2000" dirty="0" smtClean="0"/>
              <a:t>.</a:t>
            </a:r>
          </a:p>
          <a:p>
            <a:pPr marL="742950" indent="-285750">
              <a:spcAft>
                <a:spcPts val="1600"/>
              </a:spcAft>
            </a:pPr>
            <a:r>
              <a:rPr lang="en-US" sz="2000" dirty="0" smtClean="0"/>
              <a:t>It </a:t>
            </a:r>
            <a:r>
              <a:rPr lang="en-US" sz="2000" dirty="0"/>
              <a:t>can be used by trainers too</a:t>
            </a:r>
            <a:r>
              <a:rPr lang="en-US" sz="2000" dirty="0" smtClean="0"/>
              <a:t>.</a:t>
            </a:r>
          </a:p>
          <a:p>
            <a:pPr marL="742950" indent="-285750">
              <a:spcAft>
                <a:spcPts val="1600"/>
              </a:spcAft>
            </a:pPr>
            <a:r>
              <a:rPr lang="en-US" sz="2000" dirty="0" smtClean="0"/>
              <a:t>No </a:t>
            </a:r>
            <a:r>
              <a:rPr lang="en-US" sz="2000" dirty="0"/>
              <a:t>need to travel for gym so it reduces time for you.</a:t>
            </a:r>
            <a:endParaRPr sz="2000" dirty="0"/>
          </a:p>
        </p:txBody>
      </p:sp>
      <p:sp>
        <p:nvSpPr>
          <p:cNvPr id="3206" name="Google Shape;3206;p72"/>
          <p:cNvSpPr txBox="1">
            <a:spLocks noGrp="1"/>
          </p:cNvSpPr>
          <p:nvPr>
            <p:ph type="title"/>
          </p:nvPr>
        </p:nvSpPr>
        <p:spPr>
          <a:xfrm>
            <a:off x="710550" y="485793"/>
            <a:ext cx="77229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Advantages</a:t>
            </a:r>
            <a:endParaRPr dirty="0"/>
          </a:p>
        </p:txBody>
      </p:sp>
      <p:grpSp>
        <p:nvGrpSpPr>
          <p:cNvPr id="4" name="Google Shape;9301;p82"/>
          <p:cNvGrpSpPr/>
          <p:nvPr/>
        </p:nvGrpSpPr>
        <p:grpSpPr>
          <a:xfrm>
            <a:off x="4901550" y="3119222"/>
            <a:ext cx="3086100" cy="1749958"/>
            <a:chOff x="3597785" y="3065882"/>
            <a:chExt cx="2241344" cy="1330656"/>
          </a:xfrm>
        </p:grpSpPr>
        <p:grpSp>
          <p:nvGrpSpPr>
            <p:cNvPr id="5" name="Google Shape;9302;p82"/>
            <p:cNvGrpSpPr/>
            <p:nvPr/>
          </p:nvGrpSpPr>
          <p:grpSpPr>
            <a:xfrm>
              <a:off x="5296908" y="3937355"/>
              <a:ext cx="143198" cy="32380"/>
              <a:chOff x="5296908" y="3937355"/>
              <a:chExt cx="143198" cy="32380"/>
            </a:xfrm>
          </p:grpSpPr>
          <p:sp>
            <p:nvSpPr>
              <p:cNvPr id="809" name="Google Shape;9303;p8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 name="Google Shape;9304;p82"/>
              <p:cNvGrpSpPr/>
              <p:nvPr/>
            </p:nvGrpSpPr>
            <p:grpSpPr>
              <a:xfrm>
                <a:off x="5402331" y="3937355"/>
                <a:ext cx="37776" cy="32380"/>
                <a:chOff x="5402331" y="3937355"/>
                <a:chExt cx="37776" cy="32380"/>
              </a:xfrm>
            </p:grpSpPr>
            <p:sp>
              <p:nvSpPr>
                <p:cNvPr id="814" name="Google Shape;9305;p8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9306;p8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9307;p82"/>
              <p:cNvGrpSpPr/>
              <p:nvPr/>
            </p:nvGrpSpPr>
            <p:grpSpPr>
              <a:xfrm>
                <a:off x="5296908" y="3937355"/>
                <a:ext cx="37783" cy="32380"/>
                <a:chOff x="5296908" y="3937355"/>
                <a:chExt cx="37783" cy="32380"/>
              </a:xfrm>
            </p:grpSpPr>
            <p:sp>
              <p:nvSpPr>
                <p:cNvPr id="812" name="Google Shape;9308;p8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9309;p8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Google Shape;9310;p82"/>
            <p:cNvGrpSpPr/>
            <p:nvPr/>
          </p:nvGrpSpPr>
          <p:grpSpPr>
            <a:xfrm>
              <a:off x="4724163" y="3119631"/>
              <a:ext cx="120838" cy="84218"/>
              <a:chOff x="4724163" y="3119631"/>
              <a:chExt cx="120838" cy="84218"/>
            </a:xfrm>
          </p:grpSpPr>
          <p:grpSp>
            <p:nvGrpSpPr>
              <p:cNvPr id="794" name="Google Shape;9311;p82"/>
              <p:cNvGrpSpPr/>
              <p:nvPr/>
            </p:nvGrpSpPr>
            <p:grpSpPr>
              <a:xfrm>
                <a:off x="4746712" y="3132773"/>
                <a:ext cx="86869" cy="56424"/>
                <a:chOff x="4746712" y="3132773"/>
                <a:chExt cx="86869" cy="56424"/>
              </a:xfrm>
            </p:grpSpPr>
            <p:sp>
              <p:nvSpPr>
                <p:cNvPr id="807" name="Google Shape;9312;p8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9313;p8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9314;p82"/>
              <p:cNvGrpSpPr/>
              <p:nvPr/>
            </p:nvGrpSpPr>
            <p:grpSpPr>
              <a:xfrm>
                <a:off x="4773634" y="3143336"/>
                <a:ext cx="37776" cy="32451"/>
                <a:chOff x="4773634" y="3143336"/>
                <a:chExt cx="37776" cy="32451"/>
              </a:xfrm>
            </p:grpSpPr>
            <p:sp>
              <p:nvSpPr>
                <p:cNvPr id="805" name="Google Shape;9315;p8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9316;p8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9317;p82"/>
              <p:cNvGrpSpPr/>
              <p:nvPr/>
            </p:nvGrpSpPr>
            <p:grpSpPr>
              <a:xfrm>
                <a:off x="4724163" y="3131248"/>
                <a:ext cx="37776" cy="32459"/>
                <a:chOff x="4724163" y="3131248"/>
                <a:chExt cx="37776" cy="32459"/>
              </a:xfrm>
            </p:grpSpPr>
            <p:sp>
              <p:nvSpPr>
                <p:cNvPr id="803" name="Google Shape;9318;p8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9319;p8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9320;p82"/>
              <p:cNvGrpSpPr/>
              <p:nvPr/>
            </p:nvGrpSpPr>
            <p:grpSpPr>
              <a:xfrm>
                <a:off x="4755081" y="3176054"/>
                <a:ext cx="32357" cy="27795"/>
                <a:chOff x="4755081" y="3176054"/>
                <a:chExt cx="32357" cy="27795"/>
              </a:xfrm>
            </p:grpSpPr>
            <p:sp>
              <p:nvSpPr>
                <p:cNvPr id="801" name="Google Shape;9321;p8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9322;p8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9323;p82"/>
              <p:cNvGrpSpPr/>
              <p:nvPr/>
            </p:nvGrpSpPr>
            <p:grpSpPr>
              <a:xfrm>
                <a:off x="4812550" y="3119631"/>
                <a:ext cx="32451" cy="27803"/>
                <a:chOff x="4812550" y="3119631"/>
                <a:chExt cx="32451" cy="27803"/>
              </a:xfrm>
            </p:grpSpPr>
            <p:sp>
              <p:nvSpPr>
                <p:cNvPr id="799" name="Google Shape;9324;p8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9325;p8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 name="Google Shape;9326;p82"/>
            <p:cNvGrpSpPr/>
            <p:nvPr/>
          </p:nvGrpSpPr>
          <p:grpSpPr>
            <a:xfrm>
              <a:off x="5382826" y="4027197"/>
              <a:ext cx="268967" cy="250422"/>
              <a:chOff x="5382826" y="4027197"/>
              <a:chExt cx="268967" cy="250422"/>
            </a:xfrm>
          </p:grpSpPr>
          <p:grpSp>
            <p:nvGrpSpPr>
              <p:cNvPr id="766" name="Google Shape;9327;p82"/>
              <p:cNvGrpSpPr/>
              <p:nvPr/>
            </p:nvGrpSpPr>
            <p:grpSpPr>
              <a:xfrm>
                <a:off x="5405280" y="4042510"/>
                <a:ext cx="237570" cy="218647"/>
                <a:chOff x="5405280" y="4042510"/>
                <a:chExt cx="237570" cy="218647"/>
              </a:xfrm>
            </p:grpSpPr>
            <p:sp>
              <p:nvSpPr>
                <p:cNvPr id="788" name="Google Shape;9328;p8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9329;p8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9330;p8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9331;p8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9332;p8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9333;p8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9334;p82"/>
              <p:cNvGrpSpPr/>
              <p:nvPr/>
            </p:nvGrpSpPr>
            <p:grpSpPr>
              <a:xfrm>
                <a:off x="5382826" y="4125549"/>
                <a:ext cx="37776" cy="32380"/>
                <a:chOff x="5382826" y="4125549"/>
                <a:chExt cx="37776" cy="32380"/>
              </a:xfrm>
            </p:grpSpPr>
            <p:sp>
              <p:nvSpPr>
                <p:cNvPr id="786" name="Google Shape;9335;p8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9336;p8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9337;p82"/>
              <p:cNvGrpSpPr/>
              <p:nvPr/>
            </p:nvGrpSpPr>
            <p:grpSpPr>
              <a:xfrm>
                <a:off x="5475680" y="4195587"/>
                <a:ext cx="37783" cy="32364"/>
                <a:chOff x="5475680" y="4195587"/>
                <a:chExt cx="37783" cy="32364"/>
              </a:xfrm>
            </p:grpSpPr>
            <p:sp>
              <p:nvSpPr>
                <p:cNvPr id="784" name="Google Shape;9338;p8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9339;p8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9340;p82"/>
              <p:cNvGrpSpPr/>
              <p:nvPr/>
            </p:nvGrpSpPr>
            <p:grpSpPr>
              <a:xfrm>
                <a:off x="5532575" y="4027197"/>
                <a:ext cx="33308" cy="32262"/>
                <a:chOff x="5532575" y="4027197"/>
                <a:chExt cx="33308" cy="32262"/>
              </a:xfrm>
            </p:grpSpPr>
            <p:sp>
              <p:nvSpPr>
                <p:cNvPr id="782" name="Google Shape;9341;p8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9342;p8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9343;p82"/>
              <p:cNvGrpSpPr/>
              <p:nvPr/>
            </p:nvGrpSpPr>
            <p:grpSpPr>
              <a:xfrm>
                <a:off x="5590706" y="4245348"/>
                <a:ext cx="33497" cy="32270"/>
                <a:chOff x="5590706" y="4245348"/>
                <a:chExt cx="33497" cy="32270"/>
              </a:xfrm>
            </p:grpSpPr>
            <p:sp>
              <p:nvSpPr>
                <p:cNvPr id="780" name="Google Shape;9344;p8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9345;p8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9346;p82"/>
              <p:cNvGrpSpPr/>
              <p:nvPr/>
            </p:nvGrpSpPr>
            <p:grpSpPr>
              <a:xfrm>
                <a:off x="5618681" y="4109677"/>
                <a:ext cx="33112" cy="32357"/>
                <a:chOff x="5618681" y="4109677"/>
                <a:chExt cx="33112" cy="32357"/>
              </a:xfrm>
            </p:grpSpPr>
            <p:sp>
              <p:nvSpPr>
                <p:cNvPr id="778" name="Google Shape;9347;p8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9348;p8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9349;p82"/>
              <p:cNvGrpSpPr/>
              <p:nvPr/>
            </p:nvGrpSpPr>
            <p:grpSpPr>
              <a:xfrm>
                <a:off x="5479298" y="4128262"/>
                <a:ext cx="31405" cy="26906"/>
                <a:chOff x="5479298" y="4128262"/>
                <a:chExt cx="31405" cy="26906"/>
              </a:xfrm>
            </p:grpSpPr>
            <p:sp>
              <p:nvSpPr>
                <p:cNvPr id="776" name="Google Shape;9350;p8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9351;p8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 name="Google Shape;9352;p82"/>
              <p:cNvGrpSpPr/>
              <p:nvPr/>
            </p:nvGrpSpPr>
            <p:grpSpPr>
              <a:xfrm>
                <a:off x="5582903" y="4180116"/>
                <a:ext cx="31499" cy="26898"/>
                <a:chOff x="5582903" y="4180116"/>
                <a:chExt cx="31499" cy="26898"/>
              </a:xfrm>
            </p:grpSpPr>
            <p:sp>
              <p:nvSpPr>
                <p:cNvPr id="774" name="Google Shape;9353;p8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9354;p8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 name="Google Shape;9355;p82"/>
            <p:cNvGrpSpPr/>
            <p:nvPr/>
          </p:nvGrpSpPr>
          <p:grpSpPr>
            <a:xfrm>
              <a:off x="3977681" y="3230323"/>
              <a:ext cx="94584" cy="84085"/>
              <a:chOff x="3977681" y="3230323"/>
              <a:chExt cx="94584" cy="84085"/>
            </a:xfrm>
          </p:grpSpPr>
          <p:grpSp>
            <p:nvGrpSpPr>
              <p:cNvPr id="750" name="Google Shape;9356;p82"/>
              <p:cNvGrpSpPr/>
              <p:nvPr/>
            </p:nvGrpSpPr>
            <p:grpSpPr>
              <a:xfrm>
                <a:off x="4000135" y="3243041"/>
                <a:ext cx="59570" cy="57186"/>
                <a:chOff x="4000135" y="3243041"/>
                <a:chExt cx="59570" cy="57186"/>
              </a:xfrm>
            </p:grpSpPr>
            <p:sp>
              <p:nvSpPr>
                <p:cNvPr id="763" name="Google Shape;9357;p8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9358;p8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9359;p8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9360;p82"/>
              <p:cNvGrpSpPr/>
              <p:nvPr/>
            </p:nvGrpSpPr>
            <p:grpSpPr>
              <a:xfrm>
                <a:off x="3977681" y="3245872"/>
                <a:ext cx="37783" cy="32380"/>
                <a:chOff x="3977681" y="3245872"/>
                <a:chExt cx="37783" cy="32380"/>
              </a:xfrm>
            </p:grpSpPr>
            <p:sp>
              <p:nvSpPr>
                <p:cNvPr id="761" name="Google Shape;9361;p8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9362;p8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9363;p82"/>
              <p:cNvGrpSpPr/>
              <p:nvPr/>
            </p:nvGrpSpPr>
            <p:grpSpPr>
              <a:xfrm>
                <a:off x="4040860" y="3262672"/>
                <a:ext cx="31405" cy="27001"/>
                <a:chOff x="4040860" y="3262672"/>
                <a:chExt cx="31405" cy="27001"/>
              </a:xfrm>
            </p:grpSpPr>
            <p:sp>
              <p:nvSpPr>
                <p:cNvPr id="759" name="Google Shape;9364;p8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9365;p8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9366;p82"/>
              <p:cNvGrpSpPr/>
              <p:nvPr/>
            </p:nvGrpSpPr>
            <p:grpSpPr>
              <a:xfrm>
                <a:off x="4021072" y="3230323"/>
                <a:ext cx="31397" cy="26906"/>
                <a:chOff x="4021072" y="3230323"/>
                <a:chExt cx="31397" cy="26906"/>
              </a:xfrm>
            </p:grpSpPr>
            <p:sp>
              <p:nvSpPr>
                <p:cNvPr id="757" name="Google Shape;9367;p8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9368;p8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9369;p82"/>
              <p:cNvGrpSpPr/>
              <p:nvPr/>
            </p:nvGrpSpPr>
            <p:grpSpPr>
              <a:xfrm>
                <a:off x="4001472" y="3287462"/>
                <a:ext cx="31499" cy="26945"/>
                <a:chOff x="4001472" y="3287462"/>
                <a:chExt cx="31499" cy="26945"/>
              </a:xfrm>
            </p:grpSpPr>
            <p:sp>
              <p:nvSpPr>
                <p:cNvPr id="755" name="Google Shape;9370;p8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9371;p8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 name="Google Shape;9372;p82"/>
            <p:cNvGrpSpPr/>
            <p:nvPr/>
          </p:nvGrpSpPr>
          <p:grpSpPr>
            <a:xfrm>
              <a:off x="4084715" y="3258865"/>
              <a:ext cx="184961" cy="137268"/>
              <a:chOff x="4084715" y="3258865"/>
              <a:chExt cx="184961" cy="137268"/>
            </a:xfrm>
          </p:grpSpPr>
          <p:grpSp>
            <p:nvGrpSpPr>
              <p:cNvPr id="727" name="Google Shape;9373;p82"/>
              <p:cNvGrpSpPr/>
              <p:nvPr/>
            </p:nvGrpSpPr>
            <p:grpSpPr>
              <a:xfrm>
                <a:off x="4107453" y="3271583"/>
                <a:ext cx="153470" cy="110275"/>
                <a:chOff x="4107453" y="3271583"/>
                <a:chExt cx="153470" cy="110275"/>
              </a:xfrm>
            </p:grpSpPr>
            <p:sp>
              <p:nvSpPr>
                <p:cNvPr id="746" name="Google Shape;9374;p8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9375;p8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9376;p8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9377;p8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9378;p82"/>
              <p:cNvGrpSpPr/>
              <p:nvPr/>
            </p:nvGrpSpPr>
            <p:grpSpPr>
              <a:xfrm>
                <a:off x="4136947" y="3258865"/>
                <a:ext cx="31499" cy="27001"/>
                <a:chOff x="4136947" y="3258865"/>
                <a:chExt cx="31499" cy="27001"/>
              </a:xfrm>
            </p:grpSpPr>
            <p:sp>
              <p:nvSpPr>
                <p:cNvPr id="744" name="Google Shape;9379;p8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9380;p8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9381;p82"/>
              <p:cNvGrpSpPr/>
              <p:nvPr/>
            </p:nvGrpSpPr>
            <p:grpSpPr>
              <a:xfrm>
                <a:off x="4084715" y="3266478"/>
                <a:ext cx="31468" cy="26898"/>
                <a:chOff x="4084715" y="3266478"/>
                <a:chExt cx="31468" cy="26898"/>
              </a:xfrm>
            </p:grpSpPr>
            <p:sp>
              <p:nvSpPr>
                <p:cNvPr id="742" name="Google Shape;9382;p8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9383;p8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9384;p82"/>
              <p:cNvGrpSpPr/>
              <p:nvPr/>
            </p:nvGrpSpPr>
            <p:grpSpPr>
              <a:xfrm>
                <a:off x="4159213" y="3279849"/>
                <a:ext cx="31405" cy="26945"/>
                <a:chOff x="4159213" y="3279849"/>
                <a:chExt cx="31405" cy="26945"/>
              </a:xfrm>
            </p:grpSpPr>
            <p:sp>
              <p:nvSpPr>
                <p:cNvPr id="740" name="Google Shape;9385;p8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9386;p8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9387;p82"/>
              <p:cNvGrpSpPr/>
              <p:nvPr/>
            </p:nvGrpSpPr>
            <p:grpSpPr>
              <a:xfrm>
                <a:off x="4201550" y="3266502"/>
                <a:ext cx="31405" cy="26883"/>
                <a:chOff x="4201550" y="3266502"/>
                <a:chExt cx="31405" cy="26883"/>
              </a:xfrm>
            </p:grpSpPr>
            <p:sp>
              <p:nvSpPr>
                <p:cNvPr id="738" name="Google Shape;9388;p8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9389;p8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9390;p82"/>
              <p:cNvGrpSpPr/>
              <p:nvPr/>
            </p:nvGrpSpPr>
            <p:grpSpPr>
              <a:xfrm>
                <a:off x="4201550" y="3338278"/>
                <a:ext cx="31405" cy="26930"/>
                <a:chOff x="4201550" y="3338278"/>
                <a:chExt cx="31405" cy="26930"/>
              </a:xfrm>
            </p:grpSpPr>
            <p:sp>
              <p:nvSpPr>
                <p:cNvPr id="736" name="Google Shape;9391;p8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9392;p8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9393;p82"/>
              <p:cNvGrpSpPr/>
              <p:nvPr/>
            </p:nvGrpSpPr>
            <p:grpSpPr>
              <a:xfrm>
                <a:off x="4238272" y="3369132"/>
                <a:ext cx="31405" cy="27001"/>
                <a:chOff x="4238272" y="3369132"/>
                <a:chExt cx="31405" cy="27001"/>
              </a:xfrm>
            </p:grpSpPr>
            <p:sp>
              <p:nvSpPr>
                <p:cNvPr id="734" name="Google Shape;9394;p8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9395;p8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 name="Google Shape;9396;p82"/>
            <p:cNvGrpSpPr/>
            <p:nvPr/>
          </p:nvGrpSpPr>
          <p:grpSpPr>
            <a:xfrm>
              <a:off x="4068639" y="3200169"/>
              <a:ext cx="77643" cy="37272"/>
              <a:chOff x="4068639" y="3200169"/>
              <a:chExt cx="77643" cy="37272"/>
            </a:xfrm>
          </p:grpSpPr>
          <p:sp>
            <p:nvSpPr>
              <p:cNvPr id="720" name="Google Shape;9397;p8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9398;p82"/>
              <p:cNvGrpSpPr/>
              <p:nvPr/>
            </p:nvGrpSpPr>
            <p:grpSpPr>
              <a:xfrm>
                <a:off x="4114878" y="3200169"/>
                <a:ext cx="31405" cy="26993"/>
                <a:chOff x="4114878" y="3200169"/>
                <a:chExt cx="31405" cy="26993"/>
              </a:xfrm>
            </p:grpSpPr>
            <p:sp>
              <p:nvSpPr>
                <p:cNvPr id="725" name="Google Shape;9399;p8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9400;p8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9401;p82"/>
              <p:cNvGrpSpPr/>
              <p:nvPr/>
            </p:nvGrpSpPr>
            <p:grpSpPr>
              <a:xfrm>
                <a:off x="4068639" y="3210535"/>
                <a:ext cx="31499" cy="26906"/>
                <a:chOff x="4068639" y="3210535"/>
                <a:chExt cx="31499" cy="26906"/>
              </a:xfrm>
            </p:grpSpPr>
            <p:sp>
              <p:nvSpPr>
                <p:cNvPr id="723" name="Google Shape;9402;p8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9403;p8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 name="Google Shape;9404;p82"/>
            <p:cNvGrpSpPr/>
            <p:nvPr/>
          </p:nvGrpSpPr>
          <p:grpSpPr>
            <a:xfrm>
              <a:off x="3869702" y="3066935"/>
              <a:ext cx="382664" cy="190294"/>
              <a:chOff x="3869702" y="3066935"/>
              <a:chExt cx="382664" cy="190294"/>
            </a:xfrm>
          </p:grpSpPr>
          <p:grpSp>
            <p:nvGrpSpPr>
              <p:cNvPr id="686" name="Google Shape;9405;p82"/>
              <p:cNvGrpSpPr/>
              <p:nvPr/>
            </p:nvGrpSpPr>
            <p:grpSpPr>
              <a:xfrm>
                <a:off x="3888633" y="3082351"/>
                <a:ext cx="351172" cy="160698"/>
                <a:chOff x="3888633" y="3082351"/>
                <a:chExt cx="351172" cy="160698"/>
              </a:xfrm>
            </p:grpSpPr>
            <p:sp>
              <p:nvSpPr>
                <p:cNvPr id="714" name="Google Shape;9406;p8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9407;p8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9408;p8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9409;p8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9410;p8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9411;p8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9412;p82"/>
              <p:cNvGrpSpPr/>
              <p:nvPr/>
            </p:nvGrpSpPr>
            <p:grpSpPr>
              <a:xfrm>
                <a:off x="4143703" y="3066935"/>
                <a:ext cx="37783" cy="32357"/>
                <a:chOff x="4143703" y="3066935"/>
                <a:chExt cx="37783" cy="32357"/>
              </a:xfrm>
            </p:grpSpPr>
            <p:sp>
              <p:nvSpPr>
                <p:cNvPr id="712" name="Google Shape;9413;p8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9414;p8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9415;p82"/>
              <p:cNvGrpSpPr/>
              <p:nvPr/>
            </p:nvGrpSpPr>
            <p:grpSpPr>
              <a:xfrm>
                <a:off x="4044565" y="3103563"/>
                <a:ext cx="37783" cy="32451"/>
                <a:chOff x="4044565" y="3103563"/>
                <a:chExt cx="37783" cy="32451"/>
              </a:xfrm>
            </p:grpSpPr>
            <p:sp>
              <p:nvSpPr>
                <p:cNvPr id="710" name="Google Shape;9416;p8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9417;p8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9418;p82"/>
              <p:cNvGrpSpPr/>
              <p:nvPr/>
            </p:nvGrpSpPr>
            <p:grpSpPr>
              <a:xfrm>
                <a:off x="4017454" y="3188237"/>
                <a:ext cx="37776" cy="32357"/>
                <a:chOff x="4017454" y="3188237"/>
                <a:chExt cx="37776" cy="32357"/>
              </a:xfrm>
            </p:grpSpPr>
            <p:sp>
              <p:nvSpPr>
                <p:cNvPr id="708" name="Google Shape;9419;p8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9420;p8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9421;p82"/>
              <p:cNvGrpSpPr/>
              <p:nvPr/>
            </p:nvGrpSpPr>
            <p:grpSpPr>
              <a:xfrm>
                <a:off x="3921548" y="3157509"/>
                <a:ext cx="37783" cy="32357"/>
                <a:chOff x="3921548" y="3157509"/>
                <a:chExt cx="37783" cy="32357"/>
              </a:xfrm>
            </p:grpSpPr>
            <p:sp>
              <p:nvSpPr>
                <p:cNvPr id="706" name="Google Shape;9422;p8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9423;p8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9424;p82"/>
              <p:cNvGrpSpPr/>
              <p:nvPr/>
            </p:nvGrpSpPr>
            <p:grpSpPr>
              <a:xfrm>
                <a:off x="3939056" y="3211620"/>
                <a:ext cx="37783" cy="32380"/>
                <a:chOff x="3939056" y="3211620"/>
                <a:chExt cx="37783" cy="32380"/>
              </a:xfrm>
            </p:grpSpPr>
            <p:sp>
              <p:nvSpPr>
                <p:cNvPr id="704" name="Google Shape;9425;p8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9426;p8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9427;p82"/>
              <p:cNvGrpSpPr/>
              <p:nvPr/>
            </p:nvGrpSpPr>
            <p:grpSpPr>
              <a:xfrm>
                <a:off x="4176240" y="3136965"/>
                <a:ext cx="31405" cy="26930"/>
                <a:chOff x="4176240" y="3136965"/>
                <a:chExt cx="31405" cy="26930"/>
              </a:xfrm>
            </p:grpSpPr>
            <p:sp>
              <p:nvSpPr>
                <p:cNvPr id="702" name="Google Shape;9428;p8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9429;p8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9430;p82"/>
              <p:cNvGrpSpPr/>
              <p:nvPr/>
            </p:nvGrpSpPr>
            <p:grpSpPr>
              <a:xfrm>
                <a:off x="4133148" y="3152593"/>
                <a:ext cx="31499" cy="27001"/>
                <a:chOff x="4133148" y="3152593"/>
                <a:chExt cx="31499" cy="27001"/>
              </a:xfrm>
            </p:grpSpPr>
            <p:sp>
              <p:nvSpPr>
                <p:cNvPr id="700" name="Google Shape;9431;p8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9432;p8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9433;p82"/>
              <p:cNvGrpSpPr/>
              <p:nvPr/>
            </p:nvGrpSpPr>
            <p:grpSpPr>
              <a:xfrm>
                <a:off x="4220866" y="3073534"/>
                <a:ext cx="31499" cy="26898"/>
                <a:chOff x="4220866" y="3073534"/>
                <a:chExt cx="31499" cy="26898"/>
              </a:xfrm>
            </p:grpSpPr>
            <p:sp>
              <p:nvSpPr>
                <p:cNvPr id="698" name="Google Shape;9434;p8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9435;p8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9436;p82"/>
              <p:cNvGrpSpPr/>
              <p:nvPr/>
            </p:nvGrpSpPr>
            <p:grpSpPr>
              <a:xfrm>
                <a:off x="3869702" y="3230323"/>
                <a:ext cx="31499" cy="26906"/>
                <a:chOff x="3869702" y="3230323"/>
                <a:chExt cx="31499" cy="26906"/>
              </a:xfrm>
            </p:grpSpPr>
            <p:sp>
              <p:nvSpPr>
                <p:cNvPr id="696" name="Google Shape;9437;p8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9438;p8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oogle Shape;9439;p82"/>
            <p:cNvGrpSpPr/>
            <p:nvPr/>
          </p:nvGrpSpPr>
          <p:grpSpPr>
            <a:xfrm>
              <a:off x="4271383" y="3065882"/>
              <a:ext cx="304556" cy="341663"/>
              <a:chOff x="4271383" y="3065882"/>
              <a:chExt cx="304556" cy="341663"/>
            </a:xfrm>
          </p:grpSpPr>
          <p:grpSp>
            <p:nvGrpSpPr>
              <p:cNvPr id="629" name="Google Shape;9440;p82"/>
              <p:cNvGrpSpPr/>
              <p:nvPr/>
            </p:nvGrpSpPr>
            <p:grpSpPr>
              <a:xfrm>
                <a:off x="4293838" y="3078639"/>
                <a:ext cx="269353" cy="311973"/>
                <a:chOff x="4293838" y="3078639"/>
                <a:chExt cx="269353" cy="311973"/>
              </a:xfrm>
            </p:grpSpPr>
            <p:sp>
              <p:nvSpPr>
                <p:cNvPr id="669" name="Google Shape;9441;p8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9442;p8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9443;p8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9444;p8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9445;p8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9446;p8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9447;p8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9448;p8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9449;p8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9450;p8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9451;p8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9452;p8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9453;p8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9454;p8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9455;p8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9456;p8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9457;p8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9458;p82"/>
              <p:cNvGrpSpPr/>
              <p:nvPr/>
            </p:nvGrpSpPr>
            <p:grpSpPr>
              <a:xfrm>
                <a:off x="4538164" y="3342061"/>
                <a:ext cx="37776" cy="32380"/>
                <a:chOff x="4538164" y="3342061"/>
                <a:chExt cx="37776" cy="32380"/>
              </a:xfrm>
            </p:grpSpPr>
            <p:sp>
              <p:nvSpPr>
                <p:cNvPr id="667" name="Google Shape;9459;p8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9460;p8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9461;p82"/>
              <p:cNvGrpSpPr/>
              <p:nvPr/>
            </p:nvGrpSpPr>
            <p:grpSpPr>
              <a:xfrm>
                <a:off x="4271383" y="3194742"/>
                <a:ext cx="37783" cy="32420"/>
                <a:chOff x="4271383" y="3194742"/>
                <a:chExt cx="37783" cy="32420"/>
              </a:xfrm>
            </p:grpSpPr>
            <p:sp>
              <p:nvSpPr>
                <p:cNvPr id="665" name="Google Shape;9462;p8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9463;p8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9464;p82"/>
              <p:cNvGrpSpPr/>
              <p:nvPr/>
            </p:nvGrpSpPr>
            <p:grpSpPr>
              <a:xfrm>
                <a:off x="4284416" y="3084058"/>
                <a:ext cx="37783" cy="32357"/>
                <a:chOff x="4284416" y="3084058"/>
                <a:chExt cx="37783" cy="32357"/>
              </a:xfrm>
            </p:grpSpPr>
            <p:sp>
              <p:nvSpPr>
                <p:cNvPr id="663" name="Google Shape;9465;p8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9466;p8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9467;p82"/>
              <p:cNvGrpSpPr/>
              <p:nvPr/>
            </p:nvGrpSpPr>
            <p:grpSpPr>
              <a:xfrm>
                <a:off x="4478697" y="3297561"/>
                <a:ext cx="37776" cy="32451"/>
                <a:chOff x="4478697" y="3297561"/>
                <a:chExt cx="37776" cy="32451"/>
              </a:xfrm>
            </p:grpSpPr>
            <p:sp>
              <p:nvSpPr>
                <p:cNvPr id="661" name="Google Shape;9468;p8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9469;p8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9470;p82"/>
              <p:cNvGrpSpPr/>
              <p:nvPr/>
            </p:nvGrpSpPr>
            <p:grpSpPr>
              <a:xfrm>
                <a:off x="4411813" y="3331711"/>
                <a:ext cx="37776" cy="32451"/>
                <a:chOff x="4411813" y="3331711"/>
                <a:chExt cx="37776" cy="32451"/>
              </a:xfrm>
            </p:grpSpPr>
            <p:sp>
              <p:nvSpPr>
                <p:cNvPr id="659" name="Google Shape;9471;p8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9472;p8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9473;p82"/>
              <p:cNvGrpSpPr/>
              <p:nvPr/>
            </p:nvGrpSpPr>
            <p:grpSpPr>
              <a:xfrm>
                <a:off x="4337984" y="3375188"/>
                <a:ext cx="37776" cy="32357"/>
                <a:chOff x="4337984" y="3375188"/>
                <a:chExt cx="37776" cy="32357"/>
              </a:xfrm>
            </p:grpSpPr>
            <p:sp>
              <p:nvSpPr>
                <p:cNvPr id="657" name="Google Shape;9474;p8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9475;p8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9476;p82"/>
              <p:cNvGrpSpPr/>
              <p:nvPr/>
            </p:nvGrpSpPr>
            <p:grpSpPr>
              <a:xfrm>
                <a:off x="4494867" y="3090530"/>
                <a:ext cx="37878" cy="32451"/>
                <a:chOff x="4494867" y="3090530"/>
                <a:chExt cx="37878" cy="32451"/>
              </a:xfrm>
            </p:grpSpPr>
            <p:sp>
              <p:nvSpPr>
                <p:cNvPr id="655" name="Google Shape;9477;p8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9478;p8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9479;p82"/>
              <p:cNvGrpSpPr/>
              <p:nvPr/>
            </p:nvGrpSpPr>
            <p:grpSpPr>
              <a:xfrm>
                <a:off x="4525124" y="3207774"/>
                <a:ext cx="37783" cy="32420"/>
                <a:chOff x="4525124" y="3207774"/>
                <a:chExt cx="37783" cy="32420"/>
              </a:xfrm>
            </p:grpSpPr>
            <p:sp>
              <p:nvSpPr>
                <p:cNvPr id="653" name="Google Shape;9480;p8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9481;p8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9482;p82"/>
              <p:cNvGrpSpPr/>
              <p:nvPr/>
            </p:nvGrpSpPr>
            <p:grpSpPr>
              <a:xfrm>
                <a:off x="4440544" y="3176479"/>
                <a:ext cx="31499" cy="26898"/>
                <a:chOff x="4440544" y="3176479"/>
                <a:chExt cx="31499" cy="26898"/>
              </a:xfrm>
            </p:grpSpPr>
            <p:sp>
              <p:nvSpPr>
                <p:cNvPr id="651" name="Google Shape;9483;p8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9484;p8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9485;p82"/>
              <p:cNvGrpSpPr/>
              <p:nvPr/>
            </p:nvGrpSpPr>
            <p:grpSpPr>
              <a:xfrm>
                <a:off x="4350545" y="3156400"/>
                <a:ext cx="31405" cy="27001"/>
                <a:chOff x="4350545" y="3156400"/>
                <a:chExt cx="31405" cy="27001"/>
              </a:xfrm>
            </p:grpSpPr>
            <p:sp>
              <p:nvSpPr>
                <p:cNvPr id="649" name="Google Shape;9486;p8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9487;p8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9488;p82"/>
              <p:cNvGrpSpPr/>
              <p:nvPr/>
            </p:nvGrpSpPr>
            <p:grpSpPr>
              <a:xfrm>
                <a:off x="4376703" y="3255058"/>
                <a:ext cx="31405" cy="27001"/>
                <a:chOff x="4376703" y="3255058"/>
                <a:chExt cx="31405" cy="27001"/>
              </a:xfrm>
            </p:grpSpPr>
            <p:sp>
              <p:nvSpPr>
                <p:cNvPr id="647" name="Google Shape;9489;p8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9490;p8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9491;p82"/>
              <p:cNvGrpSpPr/>
              <p:nvPr/>
            </p:nvGrpSpPr>
            <p:grpSpPr>
              <a:xfrm>
                <a:off x="4331322" y="3283656"/>
                <a:ext cx="31405" cy="26945"/>
                <a:chOff x="4331322" y="3283656"/>
                <a:chExt cx="31405" cy="26945"/>
              </a:xfrm>
            </p:grpSpPr>
            <p:sp>
              <p:nvSpPr>
                <p:cNvPr id="645" name="Google Shape;9492;p8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9493;p8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9494;p82"/>
              <p:cNvGrpSpPr/>
              <p:nvPr/>
            </p:nvGrpSpPr>
            <p:grpSpPr>
              <a:xfrm>
                <a:off x="4380510" y="3065882"/>
                <a:ext cx="31405" cy="26938"/>
                <a:chOff x="4380510" y="3065882"/>
                <a:chExt cx="31405" cy="26938"/>
              </a:xfrm>
            </p:grpSpPr>
            <p:sp>
              <p:nvSpPr>
                <p:cNvPr id="643" name="Google Shape;9495;p8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9496;p8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 name="Google Shape;9497;p82"/>
            <p:cNvGrpSpPr/>
            <p:nvPr/>
          </p:nvGrpSpPr>
          <p:grpSpPr>
            <a:xfrm>
              <a:off x="4558998" y="3188237"/>
              <a:ext cx="1280131" cy="1052746"/>
              <a:chOff x="4558998" y="3188237"/>
              <a:chExt cx="1280131" cy="1052746"/>
            </a:xfrm>
          </p:grpSpPr>
          <p:sp>
            <p:nvSpPr>
              <p:cNvPr id="209" name="Google Shape;9498;p8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9499;p82"/>
              <p:cNvGrpSpPr/>
              <p:nvPr/>
            </p:nvGrpSpPr>
            <p:grpSpPr>
              <a:xfrm>
                <a:off x="4579164" y="3203653"/>
                <a:ext cx="1244833" cy="1020397"/>
                <a:chOff x="4579164" y="3203653"/>
                <a:chExt cx="1244833" cy="1020397"/>
              </a:xfrm>
            </p:grpSpPr>
            <p:sp>
              <p:nvSpPr>
                <p:cNvPr id="528" name="Google Shape;9500;p8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9501;p8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9502;p82"/>
                <p:cNvGrpSpPr/>
                <p:nvPr/>
              </p:nvGrpSpPr>
              <p:grpSpPr>
                <a:xfrm>
                  <a:off x="4579164" y="3203653"/>
                  <a:ext cx="1244833" cy="1020397"/>
                  <a:chOff x="4579164" y="3203653"/>
                  <a:chExt cx="1244833" cy="1020397"/>
                </a:xfrm>
              </p:grpSpPr>
              <p:sp>
                <p:nvSpPr>
                  <p:cNvPr id="531" name="Google Shape;9503;p8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9504;p8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 name="Google Shape;9505;p82"/>
                  <p:cNvGrpSpPr/>
                  <p:nvPr/>
                </p:nvGrpSpPr>
                <p:grpSpPr>
                  <a:xfrm>
                    <a:off x="4579164" y="3203653"/>
                    <a:ext cx="1244833" cy="1020397"/>
                    <a:chOff x="4579164" y="3203653"/>
                    <a:chExt cx="1244833" cy="1020397"/>
                  </a:xfrm>
                </p:grpSpPr>
                <p:sp>
                  <p:nvSpPr>
                    <p:cNvPr id="534" name="Google Shape;9506;p8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9507;p8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9508;p8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9509;p8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9510;p8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9511;p8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9512;p8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9513;p8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 name="Google Shape;9514;p82"/>
                    <p:cNvGrpSpPr/>
                    <p:nvPr/>
                  </p:nvGrpSpPr>
                  <p:grpSpPr>
                    <a:xfrm>
                      <a:off x="4579164" y="3203653"/>
                      <a:ext cx="1244833" cy="1020397"/>
                      <a:chOff x="4579164" y="3203653"/>
                      <a:chExt cx="1244833" cy="1020397"/>
                    </a:xfrm>
                  </p:grpSpPr>
                  <p:sp>
                    <p:nvSpPr>
                      <p:cNvPr id="543" name="Google Shape;9515;p8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9516;p8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9517;p8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9518;p8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9519;p8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9520;p8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9521;p8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9522;p8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9523;p8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9524;p8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9525;p8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9526;p8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9527;p8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9528;p8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9529;p82"/>
                      <p:cNvGrpSpPr/>
                      <p:nvPr/>
                    </p:nvGrpSpPr>
                    <p:grpSpPr>
                      <a:xfrm>
                        <a:off x="4579164" y="3203653"/>
                        <a:ext cx="1244833" cy="1020397"/>
                        <a:chOff x="4579164" y="3203653"/>
                        <a:chExt cx="1244833" cy="1020397"/>
                      </a:xfrm>
                    </p:grpSpPr>
                    <p:sp>
                      <p:nvSpPr>
                        <p:cNvPr id="558" name="Google Shape;9530;p8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9531;p8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9532;p8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9533;p8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9534;p8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9535;p8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9536;p8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9537;p8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9538;p8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9539;p8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9540;p8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9541;p8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9542;p8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9543;p8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9544;p8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9545;p8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9546;p8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9547;p8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9548;p8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9549;p8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9550;p8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9551;p8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9552;p8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9553;p8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9554;p82"/>
                        <p:cNvGrpSpPr/>
                        <p:nvPr/>
                      </p:nvGrpSpPr>
                      <p:grpSpPr>
                        <a:xfrm>
                          <a:off x="4579164" y="3203653"/>
                          <a:ext cx="1244833" cy="1020397"/>
                          <a:chOff x="4579164" y="3203653"/>
                          <a:chExt cx="1244833" cy="1020397"/>
                        </a:xfrm>
                      </p:grpSpPr>
                      <p:sp>
                        <p:nvSpPr>
                          <p:cNvPr id="584" name="Google Shape;9555;p8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 name="Google Shape;9556;p82"/>
                          <p:cNvGrpSpPr/>
                          <p:nvPr/>
                        </p:nvGrpSpPr>
                        <p:grpSpPr>
                          <a:xfrm>
                            <a:off x="4579164" y="3203653"/>
                            <a:ext cx="1244833" cy="1020397"/>
                            <a:chOff x="4579164" y="3203653"/>
                            <a:chExt cx="1244833" cy="1020397"/>
                          </a:xfrm>
                        </p:grpSpPr>
                        <p:sp>
                          <p:nvSpPr>
                            <p:cNvPr id="586" name="Google Shape;9557;p8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9558;p8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9559;p8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9560;p8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9561;p8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9562;p8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9563;p8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 name="Google Shape;9564;p82"/>
                            <p:cNvGrpSpPr/>
                            <p:nvPr/>
                          </p:nvGrpSpPr>
                          <p:grpSpPr>
                            <a:xfrm>
                              <a:off x="4579164" y="3203653"/>
                              <a:ext cx="1244833" cy="1020397"/>
                              <a:chOff x="4579164" y="3203653"/>
                              <a:chExt cx="1244833" cy="1020397"/>
                            </a:xfrm>
                          </p:grpSpPr>
                          <p:sp>
                            <p:nvSpPr>
                              <p:cNvPr id="597" name="Google Shape;9565;p8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9566;p8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9567;p8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9568;p8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9569;p8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9570;p8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9571;p8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9572;p8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9573;p8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9574;p8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9575;p8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9576;p8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9577;p8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 name="Google Shape;9578;p82"/>
                              <p:cNvGrpSpPr/>
                              <p:nvPr/>
                            </p:nvGrpSpPr>
                            <p:grpSpPr>
                              <a:xfrm>
                                <a:off x="4579164" y="3203653"/>
                                <a:ext cx="1244833" cy="1020397"/>
                                <a:chOff x="4579164" y="3203653"/>
                                <a:chExt cx="1244833" cy="1020397"/>
                              </a:xfrm>
                            </p:grpSpPr>
                            <p:sp>
                              <p:nvSpPr>
                                <p:cNvPr id="611" name="Google Shape;9579;p8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9580;p8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9581;p8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9582;p8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9583;p8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9584;p8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9585;p8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 name="Google Shape;9586;p82"/>
                                <p:cNvGrpSpPr/>
                                <p:nvPr/>
                              </p:nvGrpSpPr>
                              <p:grpSpPr>
                                <a:xfrm>
                                  <a:off x="4579164" y="3203653"/>
                                  <a:ext cx="1244833" cy="1020397"/>
                                  <a:chOff x="4579164" y="3203653"/>
                                  <a:chExt cx="1244833" cy="1020397"/>
                                </a:xfrm>
                              </p:grpSpPr>
                              <p:sp>
                                <p:nvSpPr>
                                  <p:cNvPr id="619" name="Google Shape;9587;p8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9588;p8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9589;p8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9590;p8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9591;p8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9592;p82"/>
                                  <p:cNvGrpSpPr/>
                                  <p:nvPr/>
                                </p:nvGrpSpPr>
                                <p:grpSpPr>
                                  <a:xfrm>
                                    <a:off x="4579164" y="3203653"/>
                                    <a:ext cx="1244833" cy="1020397"/>
                                    <a:chOff x="4579164" y="3203653"/>
                                    <a:chExt cx="1244833" cy="1020397"/>
                                  </a:xfrm>
                                </p:grpSpPr>
                                <p:sp>
                                  <p:nvSpPr>
                                    <p:cNvPr id="625" name="Google Shape;9593;p8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9594;p8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9595;p8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9596;p8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94" name="Google Shape;9597;p8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9598;p8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9599;p8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3" name="Google Shape;9600;p8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211" name="Google Shape;9601;p82"/>
              <p:cNvGrpSpPr/>
              <p:nvPr/>
            </p:nvGrpSpPr>
            <p:grpSpPr>
              <a:xfrm>
                <a:off x="4595437" y="3598775"/>
                <a:ext cx="37776" cy="32451"/>
                <a:chOff x="4595437" y="3598775"/>
                <a:chExt cx="37776" cy="32451"/>
              </a:xfrm>
            </p:grpSpPr>
            <p:sp>
              <p:nvSpPr>
                <p:cNvPr id="526" name="Google Shape;9602;p8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9603;p8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9604;p82"/>
              <p:cNvGrpSpPr/>
              <p:nvPr/>
            </p:nvGrpSpPr>
            <p:grpSpPr>
              <a:xfrm>
                <a:off x="4641864" y="3524443"/>
                <a:ext cx="37776" cy="32380"/>
                <a:chOff x="4641864" y="3524443"/>
                <a:chExt cx="37776" cy="32380"/>
              </a:xfrm>
            </p:grpSpPr>
            <p:sp>
              <p:nvSpPr>
                <p:cNvPr id="524" name="Google Shape;9605;p8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9606;p8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9607;p82"/>
              <p:cNvGrpSpPr/>
              <p:nvPr/>
            </p:nvGrpSpPr>
            <p:grpSpPr>
              <a:xfrm>
                <a:off x="4648431" y="3893901"/>
                <a:ext cx="37776" cy="32357"/>
                <a:chOff x="4648431" y="3893901"/>
                <a:chExt cx="37776" cy="32357"/>
              </a:xfrm>
            </p:grpSpPr>
            <p:sp>
              <p:nvSpPr>
                <p:cNvPr id="522" name="Google Shape;9608;p8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9609;p8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9610;p82"/>
              <p:cNvGrpSpPr/>
              <p:nvPr/>
            </p:nvGrpSpPr>
            <p:grpSpPr>
              <a:xfrm>
                <a:off x="4567752" y="3722908"/>
                <a:ext cx="37870" cy="32380"/>
                <a:chOff x="4567752" y="3722908"/>
                <a:chExt cx="37870" cy="32380"/>
              </a:xfrm>
            </p:grpSpPr>
            <p:sp>
              <p:nvSpPr>
                <p:cNvPr id="520" name="Google Shape;9611;p8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9612;p8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9613;p82"/>
              <p:cNvGrpSpPr/>
              <p:nvPr/>
            </p:nvGrpSpPr>
            <p:grpSpPr>
              <a:xfrm>
                <a:off x="4617506" y="3652052"/>
                <a:ext cx="37783" cy="32357"/>
                <a:chOff x="4617506" y="3652052"/>
                <a:chExt cx="37783" cy="32357"/>
              </a:xfrm>
            </p:grpSpPr>
            <p:sp>
              <p:nvSpPr>
                <p:cNvPr id="518" name="Google Shape;9614;p8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9615;p8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oogle Shape;9616;p82"/>
              <p:cNvGrpSpPr/>
              <p:nvPr/>
            </p:nvGrpSpPr>
            <p:grpSpPr>
              <a:xfrm>
                <a:off x="4739005" y="3554149"/>
                <a:ext cx="37870" cy="32357"/>
                <a:chOff x="4739005" y="3554149"/>
                <a:chExt cx="37870" cy="32357"/>
              </a:xfrm>
            </p:grpSpPr>
            <p:sp>
              <p:nvSpPr>
                <p:cNvPr id="516" name="Google Shape;9617;p8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9618;p8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9619;p82"/>
              <p:cNvGrpSpPr/>
              <p:nvPr/>
            </p:nvGrpSpPr>
            <p:grpSpPr>
              <a:xfrm>
                <a:off x="4806557" y="3630258"/>
                <a:ext cx="37776" cy="32364"/>
                <a:chOff x="4806557" y="3630258"/>
                <a:chExt cx="37776" cy="32364"/>
              </a:xfrm>
            </p:grpSpPr>
            <p:sp>
              <p:nvSpPr>
                <p:cNvPr id="514" name="Google Shape;9620;p8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9621;p8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9622;p82"/>
              <p:cNvGrpSpPr/>
              <p:nvPr/>
            </p:nvGrpSpPr>
            <p:grpSpPr>
              <a:xfrm>
                <a:off x="4737007" y="4004357"/>
                <a:ext cx="37870" cy="32357"/>
                <a:chOff x="4737007" y="4004357"/>
                <a:chExt cx="37870" cy="32357"/>
              </a:xfrm>
            </p:grpSpPr>
            <p:sp>
              <p:nvSpPr>
                <p:cNvPr id="512" name="Google Shape;9623;p8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9624;p8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9625;p82"/>
              <p:cNvGrpSpPr/>
              <p:nvPr/>
            </p:nvGrpSpPr>
            <p:grpSpPr>
              <a:xfrm>
                <a:off x="4773634" y="4208627"/>
                <a:ext cx="37776" cy="32357"/>
                <a:chOff x="4773634" y="4208627"/>
                <a:chExt cx="37776" cy="32357"/>
              </a:xfrm>
            </p:grpSpPr>
            <p:sp>
              <p:nvSpPr>
                <p:cNvPr id="510" name="Google Shape;9626;p8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9627;p8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9628;p82"/>
              <p:cNvGrpSpPr/>
              <p:nvPr/>
            </p:nvGrpSpPr>
            <p:grpSpPr>
              <a:xfrm>
                <a:off x="4888282" y="4074764"/>
                <a:ext cx="37776" cy="32451"/>
                <a:chOff x="4888282" y="4074764"/>
                <a:chExt cx="37776" cy="32451"/>
              </a:xfrm>
            </p:grpSpPr>
            <p:sp>
              <p:nvSpPr>
                <p:cNvPr id="508" name="Google Shape;9629;p8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9630;p8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9631;p82"/>
              <p:cNvGrpSpPr/>
              <p:nvPr/>
            </p:nvGrpSpPr>
            <p:grpSpPr>
              <a:xfrm>
                <a:off x="4901315" y="3804271"/>
                <a:ext cx="37776" cy="32364"/>
                <a:chOff x="4901315" y="3804271"/>
                <a:chExt cx="37776" cy="32364"/>
              </a:xfrm>
            </p:grpSpPr>
            <p:sp>
              <p:nvSpPr>
                <p:cNvPr id="506" name="Google Shape;9632;p8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9633;p8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9634;p82"/>
              <p:cNvGrpSpPr/>
              <p:nvPr/>
            </p:nvGrpSpPr>
            <p:grpSpPr>
              <a:xfrm>
                <a:off x="4866394" y="3715035"/>
                <a:ext cx="37846" cy="32357"/>
                <a:chOff x="4866394" y="3715035"/>
                <a:chExt cx="37846" cy="32357"/>
              </a:xfrm>
            </p:grpSpPr>
            <p:sp>
              <p:nvSpPr>
                <p:cNvPr id="504" name="Google Shape;9635;p8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9636;p8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9637;p82"/>
              <p:cNvGrpSpPr/>
              <p:nvPr/>
            </p:nvGrpSpPr>
            <p:grpSpPr>
              <a:xfrm>
                <a:off x="4979233" y="3839798"/>
                <a:ext cx="37878" cy="32420"/>
                <a:chOff x="4979233" y="3839798"/>
                <a:chExt cx="37878" cy="32420"/>
              </a:xfrm>
            </p:grpSpPr>
            <p:sp>
              <p:nvSpPr>
                <p:cNvPr id="502" name="Google Shape;9638;p8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9639;p8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9640;p82"/>
              <p:cNvGrpSpPr/>
              <p:nvPr/>
            </p:nvGrpSpPr>
            <p:grpSpPr>
              <a:xfrm>
                <a:off x="4790662" y="3679147"/>
                <a:ext cx="37783" cy="32380"/>
                <a:chOff x="4790662" y="3679147"/>
                <a:chExt cx="37783" cy="32380"/>
              </a:xfrm>
            </p:grpSpPr>
            <p:sp>
              <p:nvSpPr>
                <p:cNvPr id="500" name="Google Shape;9641;p8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9642;p8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9643;p82"/>
              <p:cNvGrpSpPr/>
              <p:nvPr/>
            </p:nvGrpSpPr>
            <p:grpSpPr>
              <a:xfrm>
                <a:off x="4857263" y="3557861"/>
                <a:ext cx="37776" cy="32357"/>
                <a:chOff x="4857263" y="3557861"/>
                <a:chExt cx="37776" cy="32357"/>
              </a:xfrm>
            </p:grpSpPr>
            <p:sp>
              <p:nvSpPr>
                <p:cNvPr id="498" name="Google Shape;9644;p8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9645;p8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9646;p82"/>
              <p:cNvGrpSpPr/>
              <p:nvPr/>
            </p:nvGrpSpPr>
            <p:grpSpPr>
              <a:xfrm>
                <a:off x="4883902" y="3648033"/>
                <a:ext cx="37783" cy="32380"/>
                <a:chOff x="4883902" y="3648033"/>
                <a:chExt cx="37783" cy="32380"/>
              </a:xfrm>
            </p:grpSpPr>
            <p:sp>
              <p:nvSpPr>
                <p:cNvPr id="496" name="Google Shape;9647;p8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9648;p8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 name="Google Shape;9649;p82"/>
              <p:cNvGrpSpPr/>
              <p:nvPr/>
            </p:nvGrpSpPr>
            <p:grpSpPr>
              <a:xfrm>
                <a:off x="4907780" y="3347220"/>
                <a:ext cx="37878" cy="32357"/>
                <a:chOff x="4907780" y="3347220"/>
                <a:chExt cx="37878" cy="32357"/>
              </a:xfrm>
            </p:grpSpPr>
            <p:sp>
              <p:nvSpPr>
                <p:cNvPr id="494" name="Google Shape;9650;p8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9651;p8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9652;p82"/>
              <p:cNvGrpSpPr/>
              <p:nvPr/>
            </p:nvGrpSpPr>
            <p:grpSpPr>
              <a:xfrm>
                <a:off x="5065048" y="3738150"/>
                <a:ext cx="37783" cy="32364"/>
                <a:chOff x="5065048" y="3738150"/>
                <a:chExt cx="37783" cy="32364"/>
              </a:xfrm>
            </p:grpSpPr>
            <p:sp>
              <p:nvSpPr>
                <p:cNvPr id="492" name="Google Shape;9653;p8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9654;p8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9655;p82"/>
              <p:cNvGrpSpPr/>
              <p:nvPr/>
            </p:nvGrpSpPr>
            <p:grpSpPr>
              <a:xfrm>
                <a:off x="5071616" y="3284615"/>
                <a:ext cx="37783" cy="32357"/>
                <a:chOff x="5071616" y="3284615"/>
                <a:chExt cx="37783" cy="32357"/>
              </a:xfrm>
            </p:grpSpPr>
            <p:sp>
              <p:nvSpPr>
                <p:cNvPr id="490" name="Google Shape;9656;p8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9657;p8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9658;p82"/>
              <p:cNvGrpSpPr/>
              <p:nvPr/>
            </p:nvGrpSpPr>
            <p:grpSpPr>
              <a:xfrm>
                <a:off x="5389291" y="3759921"/>
                <a:ext cx="37783" cy="32380"/>
                <a:chOff x="5389291" y="3759921"/>
                <a:chExt cx="37783" cy="32380"/>
              </a:xfrm>
            </p:grpSpPr>
            <p:sp>
              <p:nvSpPr>
                <p:cNvPr id="488" name="Google Shape;9659;p8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9660;p8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9661;p82"/>
              <p:cNvGrpSpPr/>
              <p:nvPr/>
            </p:nvGrpSpPr>
            <p:grpSpPr>
              <a:xfrm>
                <a:off x="5431534" y="3632932"/>
                <a:ext cx="37878" cy="32451"/>
                <a:chOff x="5431534" y="3632932"/>
                <a:chExt cx="37878" cy="32451"/>
              </a:xfrm>
            </p:grpSpPr>
            <p:sp>
              <p:nvSpPr>
                <p:cNvPr id="486" name="Google Shape;9662;p8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9663;p8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9664;p82"/>
              <p:cNvGrpSpPr/>
              <p:nvPr/>
            </p:nvGrpSpPr>
            <p:grpSpPr>
              <a:xfrm>
                <a:off x="5540755" y="3544829"/>
                <a:ext cx="37783" cy="32357"/>
                <a:chOff x="5540755" y="3544829"/>
                <a:chExt cx="37783" cy="32357"/>
              </a:xfrm>
            </p:grpSpPr>
            <p:sp>
              <p:nvSpPr>
                <p:cNvPr id="484" name="Google Shape;9665;p8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9666;p8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9667;p82"/>
              <p:cNvGrpSpPr/>
              <p:nvPr/>
            </p:nvGrpSpPr>
            <p:grpSpPr>
              <a:xfrm>
                <a:off x="5579293" y="3412107"/>
                <a:ext cx="37776" cy="32357"/>
                <a:chOff x="5579293" y="3412107"/>
                <a:chExt cx="37776" cy="32357"/>
              </a:xfrm>
            </p:grpSpPr>
            <p:sp>
              <p:nvSpPr>
                <p:cNvPr id="482" name="Google Shape;9668;p8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9669;p8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9670;p82"/>
              <p:cNvGrpSpPr/>
              <p:nvPr/>
            </p:nvGrpSpPr>
            <p:grpSpPr>
              <a:xfrm>
                <a:off x="5801346" y="3284615"/>
                <a:ext cx="37783" cy="32357"/>
                <a:chOff x="5801346" y="3284615"/>
                <a:chExt cx="37783" cy="32357"/>
              </a:xfrm>
            </p:grpSpPr>
            <p:sp>
              <p:nvSpPr>
                <p:cNvPr id="480" name="Google Shape;9671;p8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9672;p8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9673;p82"/>
              <p:cNvGrpSpPr/>
              <p:nvPr/>
            </p:nvGrpSpPr>
            <p:grpSpPr>
              <a:xfrm>
                <a:off x="5763578" y="3399067"/>
                <a:ext cx="37776" cy="32364"/>
                <a:chOff x="5763578" y="3399067"/>
                <a:chExt cx="37776" cy="32364"/>
              </a:xfrm>
            </p:grpSpPr>
            <p:sp>
              <p:nvSpPr>
                <p:cNvPr id="478" name="Google Shape;9674;p8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9675;p8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9676;p82"/>
              <p:cNvGrpSpPr/>
              <p:nvPr/>
            </p:nvGrpSpPr>
            <p:grpSpPr>
              <a:xfrm>
                <a:off x="5395858" y="3230952"/>
                <a:ext cx="37776" cy="32364"/>
                <a:chOff x="5395858" y="3230952"/>
                <a:chExt cx="37776" cy="32364"/>
              </a:xfrm>
            </p:grpSpPr>
            <p:sp>
              <p:nvSpPr>
                <p:cNvPr id="476" name="Google Shape;9677;p8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9678;p8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9679;p82"/>
              <p:cNvGrpSpPr/>
              <p:nvPr/>
            </p:nvGrpSpPr>
            <p:grpSpPr>
              <a:xfrm>
                <a:off x="5264088" y="3188237"/>
                <a:ext cx="37776" cy="32357"/>
                <a:chOff x="5264088" y="3188237"/>
                <a:chExt cx="37776" cy="32357"/>
              </a:xfrm>
            </p:grpSpPr>
            <p:sp>
              <p:nvSpPr>
                <p:cNvPr id="474" name="Google Shape;9680;p8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9681;p8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9682;p82"/>
              <p:cNvGrpSpPr/>
              <p:nvPr/>
            </p:nvGrpSpPr>
            <p:grpSpPr>
              <a:xfrm>
                <a:off x="5585758" y="3237425"/>
                <a:ext cx="37878" cy="32357"/>
                <a:chOff x="5585758" y="3237425"/>
                <a:chExt cx="37878" cy="32357"/>
              </a:xfrm>
            </p:grpSpPr>
            <p:sp>
              <p:nvSpPr>
                <p:cNvPr id="472" name="Google Shape;9683;p8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9684;p8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9685;p82"/>
              <p:cNvGrpSpPr/>
              <p:nvPr/>
            </p:nvGrpSpPr>
            <p:grpSpPr>
              <a:xfrm>
                <a:off x="4874196" y="3291088"/>
                <a:ext cx="37878" cy="32451"/>
                <a:chOff x="4874196" y="3291088"/>
                <a:chExt cx="37878" cy="32451"/>
              </a:xfrm>
            </p:grpSpPr>
            <p:sp>
              <p:nvSpPr>
                <p:cNvPr id="470" name="Google Shape;9686;p8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9687;p8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9688;p82"/>
              <p:cNvGrpSpPr/>
              <p:nvPr/>
            </p:nvGrpSpPr>
            <p:grpSpPr>
              <a:xfrm>
                <a:off x="5197770" y="3785466"/>
                <a:ext cx="37783" cy="32427"/>
                <a:chOff x="5197770" y="3785466"/>
                <a:chExt cx="37783" cy="32427"/>
              </a:xfrm>
            </p:grpSpPr>
            <p:sp>
              <p:nvSpPr>
                <p:cNvPr id="468" name="Google Shape;9689;p8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9690;p8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9691;p82"/>
              <p:cNvGrpSpPr/>
              <p:nvPr/>
            </p:nvGrpSpPr>
            <p:grpSpPr>
              <a:xfrm>
                <a:off x="5177699" y="3492117"/>
                <a:ext cx="37776" cy="32357"/>
                <a:chOff x="5177699" y="3492117"/>
                <a:chExt cx="37776" cy="32357"/>
              </a:xfrm>
            </p:grpSpPr>
            <p:sp>
              <p:nvSpPr>
                <p:cNvPr id="466" name="Google Shape;9692;p8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9693;p8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9694;p82"/>
              <p:cNvGrpSpPr/>
              <p:nvPr/>
            </p:nvGrpSpPr>
            <p:grpSpPr>
              <a:xfrm>
                <a:off x="5349431" y="3622346"/>
                <a:ext cx="37870" cy="32380"/>
                <a:chOff x="5349431" y="3622346"/>
                <a:chExt cx="37870" cy="32380"/>
              </a:xfrm>
            </p:grpSpPr>
            <p:sp>
              <p:nvSpPr>
                <p:cNvPr id="464" name="Google Shape;9695;p8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9696;p8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9697;p82"/>
              <p:cNvGrpSpPr/>
              <p:nvPr/>
            </p:nvGrpSpPr>
            <p:grpSpPr>
              <a:xfrm>
                <a:off x="5068855" y="3563980"/>
                <a:ext cx="53954" cy="46223"/>
                <a:chOff x="5068855" y="3563980"/>
                <a:chExt cx="53954" cy="46223"/>
              </a:xfrm>
            </p:grpSpPr>
            <p:sp>
              <p:nvSpPr>
                <p:cNvPr id="462" name="Google Shape;9698;p8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9699;p8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9700;p82"/>
              <p:cNvGrpSpPr/>
              <p:nvPr/>
            </p:nvGrpSpPr>
            <p:grpSpPr>
              <a:xfrm>
                <a:off x="5037654" y="3392507"/>
                <a:ext cx="37870" cy="32451"/>
                <a:chOff x="5037654" y="3392507"/>
                <a:chExt cx="37870" cy="32451"/>
              </a:xfrm>
            </p:grpSpPr>
            <p:sp>
              <p:nvSpPr>
                <p:cNvPr id="460" name="Google Shape;9701;p8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9702;p8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9703;p82"/>
              <p:cNvGrpSpPr/>
              <p:nvPr/>
            </p:nvGrpSpPr>
            <p:grpSpPr>
              <a:xfrm>
                <a:off x="5456560" y="3368629"/>
                <a:ext cx="37870" cy="32451"/>
                <a:chOff x="5456560" y="3368629"/>
                <a:chExt cx="37870" cy="32451"/>
              </a:xfrm>
            </p:grpSpPr>
            <p:sp>
              <p:nvSpPr>
                <p:cNvPr id="458" name="Google Shape;9704;p8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9705;p8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9706;p82"/>
              <p:cNvGrpSpPr/>
              <p:nvPr/>
            </p:nvGrpSpPr>
            <p:grpSpPr>
              <a:xfrm>
                <a:off x="4755749" y="3501516"/>
                <a:ext cx="46246" cy="39608"/>
                <a:chOff x="4755749" y="3501516"/>
                <a:chExt cx="46246" cy="39608"/>
              </a:xfrm>
            </p:grpSpPr>
            <p:sp>
              <p:nvSpPr>
                <p:cNvPr id="456" name="Google Shape;9707;p8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9708;p8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9709;p82"/>
              <p:cNvGrpSpPr/>
              <p:nvPr/>
            </p:nvGrpSpPr>
            <p:grpSpPr>
              <a:xfrm>
                <a:off x="4681346" y="3485582"/>
                <a:ext cx="37783" cy="32427"/>
                <a:chOff x="4681346" y="3485582"/>
                <a:chExt cx="37783" cy="32427"/>
              </a:xfrm>
            </p:grpSpPr>
            <p:sp>
              <p:nvSpPr>
                <p:cNvPr id="454" name="Google Shape;9710;p8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9711;p8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9712;p82"/>
              <p:cNvGrpSpPr/>
              <p:nvPr/>
            </p:nvGrpSpPr>
            <p:grpSpPr>
              <a:xfrm>
                <a:off x="4767067" y="3291088"/>
                <a:ext cx="37878" cy="32451"/>
                <a:chOff x="4767067" y="3291088"/>
                <a:chExt cx="37878" cy="32451"/>
              </a:xfrm>
            </p:grpSpPr>
            <p:sp>
              <p:nvSpPr>
                <p:cNvPr id="452" name="Google Shape;9713;p8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9714;p8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9715;p82"/>
              <p:cNvGrpSpPr/>
              <p:nvPr/>
            </p:nvGrpSpPr>
            <p:grpSpPr>
              <a:xfrm>
                <a:off x="4687819" y="3405539"/>
                <a:ext cx="37776" cy="32451"/>
                <a:chOff x="4687819" y="3405539"/>
                <a:chExt cx="37776" cy="32451"/>
              </a:xfrm>
            </p:grpSpPr>
            <p:sp>
              <p:nvSpPr>
                <p:cNvPr id="450" name="Google Shape;9716;p8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9717;p8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9718;p82"/>
              <p:cNvGrpSpPr/>
              <p:nvPr/>
            </p:nvGrpSpPr>
            <p:grpSpPr>
              <a:xfrm>
                <a:off x="4923101" y="3444809"/>
                <a:ext cx="52813" cy="45318"/>
                <a:chOff x="4923101" y="3444809"/>
                <a:chExt cx="52813" cy="45318"/>
              </a:xfrm>
            </p:grpSpPr>
            <p:sp>
              <p:nvSpPr>
                <p:cNvPr id="448" name="Google Shape;9719;p8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9720;p8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9721;p82"/>
              <p:cNvGrpSpPr/>
              <p:nvPr/>
            </p:nvGrpSpPr>
            <p:grpSpPr>
              <a:xfrm>
                <a:off x="4846040" y="3654750"/>
                <a:ext cx="31405" cy="26993"/>
                <a:chOff x="4846040" y="3654750"/>
                <a:chExt cx="31405" cy="26993"/>
              </a:xfrm>
            </p:grpSpPr>
            <p:sp>
              <p:nvSpPr>
                <p:cNvPr id="446" name="Google Shape;9722;p8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9723;p8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9724;p82"/>
              <p:cNvGrpSpPr/>
              <p:nvPr/>
            </p:nvGrpSpPr>
            <p:grpSpPr>
              <a:xfrm>
                <a:off x="4925673" y="3691700"/>
                <a:ext cx="40253" cy="34472"/>
                <a:chOff x="4925673" y="3691700"/>
                <a:chExt cx="40253" cy="34472"/>
              </a:xfrm>
            </p:grpSpPr>
            <p:sp>
              <p:nvSpPr>
                <p:cNvPr id="444" name="Google Shape;9725;p8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9726;p8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9727;p82"/>
              <p:cNvGrpSpPr/>
              <p:nvPr/>
            </p:nvGrpSpPr>
            <p:grpSpPr>
              <a:xfrm>
                <a:off x="4894653" y="3740848"/>
                <a:ext cx="31405" cy="26906"/>
                <a:chOff x="4894653" y="3740848"/>
                <a:chExt cx="31405" cy="26906"/>
              </a:xfrm>
            </p:grpSpPr>
            <p:sp>
              <p:nvSpPr>
                <p:cNvPr id="442" name="Google Shape;9728;p8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9729;p8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9730;p82"/>
              <p:cNvGrpSpPr/>
              <p:nvPr/>
            </p:nvGrpSpPr>
            <p:grpSpPr>
              <a:xfrm>
                <a:off x="4962300" y="3696348"/>
                <a:ext cx="38255" cy="32773"/>
                <a:chOff x="4962300" y="3696348"/>
                <a:chExt cx="38255" cy="32773"/>
              </a:xfrm>
            </p:grpSpPr>
            <p:sp>
              <p:nvSpPr>
                <p:cNvPr id="440" name="Google Shape;9731;p8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9732;p8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9733;p82"/>
              <p:cNvGrpSpPr/>
              <p:nvPr/>
            </p:nvGrpSpPr>
            <p:grpSpPr>
              <a:xfrm>
                <a:off x="4980185" y="3743349"/>
                <a:ext cx="31499" cy="26969"/>
                <a:chOff x="4980185" y="3743349"/>
                <a:chExt cx="31499" cy="26969"/>
              </a:xfrm>
            </p:grpSpPr>
            <p:sp>
              <p:nvSpPr>
                <p:cNvPr id="438" name="Google Shape;9734;p8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9735;p8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9736;p82"/>
              <p:cNvGrpSpPr/>
              <p:nvPr/>
            </p:nvGrpSpPr>
            <p:grpSpPr>
              <a:xfrm>
                <a:off x="5013768" y="3734312"/>
                <a:ext cx="31499" cy="26969"/>
                <a:chOff x="5013768" y="3734312"/>
                <a:chExt cx="31499" cy="26969"/>
              </a:xfrm>
            </p:grpSpPr>
            <p:sp>
              <p:nvSpPr>
                <p:cNvPr id="436" name="Google Shape;9737;p8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9738;p8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9739;p82"/>
              <p:cNvGrpSpPr/>
              <p:nvPr/>
            </p:nvGrpSpPr>
            <p:grpSpPr>
              <a:xfrm>
                <a:off x="5036703" y="3764545"/>
                <a:ext cx="31499" cy="26898"/>
                <a:chOff x="5036703" y="3764545"/>
                <a:chExt cx="31499" cy="26898"/>
              </a:xfrm>
            </p:grpSpPr>
            <p:sp>
              <p:nvSpPr>
                <p:cNvPr id="434" name="Google Shape;9740;p8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9741;p8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9742;p82"/>
              <p:cNvGrpSpPr/>
              <p:nvPr/>
            </p:nvGrpSpPr>
            <p:grpSpPr>
              <a:xfrm>
                <a:off x="4953546" y="3768352"/>
                <a:ext cx="31405" cy="26898"/>
                <a:chOff x="4953546" y="3768352"/>
                <a:chExt cx="31405" cy="26898"/>
              </a:xfrm>
            </p:grpSpPr>
            <p:sp>
              <p:nvSpPr>
                <p:cNvPr id="432" name="Google Shape;9743;p8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9744;p8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9745;p82"/>
              <p:cNvGrpSpPr/>
              <p:nvPr/>
            </p:nvGrpSpPr>
            <p:grpSpPr>
              <a:xfrm>
                <a:off x="4964770" y="3814016"/>
                <a:ext cx="31499" cy="26993"/>
                <a:chOff x="4964770" y="3814016"/>
                <a:chExt cx="31499" cy="26993"/>
              </a:xfrm>
            </p:grpSpPr>
            <p:sp>
              <p:nvSpPr>
                <p:cNvPr id="430" name="Google Shape;9746;p8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9747;p8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9748;p82"/>
              <p:cNvGrpSpPr/>
              <p:nvPr/>
            </p:nvGrpSpPr>
            <p:grpSpPr>
              <a:xfrm>
                <a:off x="4923290" y="3800504"/>
                <a:ext cx="31468" cy="26898"/>
                <a:chOff x="4923290" y="3800504"/>
                <a:chExt cx="31468" cy="26898"/>
              </a:xfrm>
            </p:grpSpPr>
            <p:sp>
              <p:nvSpPr>
                <p:cNvPr id="428" name="Google Shape;9749;p8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9750;p8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9751;p82"/>
              <p:cNvGrpSpPr/>
              <p:nvPr/>
            </p:nvGrpSpPr>
            <p:grpSpPr>
              <a:xfrm>
                <a:off x="5108534" y="3650943"/>
                <a:ext cx="31405" cy="26993"/>
                <a:chOff x="5108534" y="3650943"/>
                <a:chExt cx="31405" cy="26993"/>
              </a:xfrm>
            </p:grpSpPr>
            <p:sp>
              <p:nvSpPr>
                <p:cNvPr id="426" name="Google Shape;9752;p8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9753;p8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9754;p82"/>
              <p:cNvGrpSpPr/>
              <p:nvPr/>
            </p:nvGrpSpPr>
            <p:grpSpPr>
              <a:xfrm>
                <a:off x="5119380" y="3760739"/>
                <a:ext cx="31499" cy="26993"/>
                <a:chOff x="5119380" y="3760739"/>
                <a:chExt cx="31499" cy="26993"/>
              </a:xfrm>
            </p:grpSpPr>
            <p:sp>
              <p:nvSpPr>
                <p:cNvPr id="424" name="Google Shape;9755;p8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9756;p8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9757;p82"/>
              <p:cNvGrpSpPr/>
              <p:nvPr/>
            </p:nvGrpSpPr>
            <p:grpSpPr>
              <a:xfrm>
                <a:off x="5119380" y="3788235"/>
                <a:ext cx="31499" cy="26993"/>
                <a:chOff x="5119380" y="3788235"/>
                <a:chExt cx="31499" cy="26993"/>
              </a:xfrm>
            </p:grpSpPr>
            <p:sp>
              <p:nvSpPr>
                <p:cNvPr id="422" name="Google Shape;9758;p8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9759;p8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9760;p82"/>
              <p:cNvGrpSpPr/>
              <p:nvPr/>
            </p:nvGrpSpPr>
            <p:grpSpPr>
              <a:xfrm>
                <a:off x="5158005" y="3875284"/>
                <a:ext cx="31405" cy="27001"/>
                <a:chOff x="5158005" y="3875284"/>
                <a:chExt cx="31405" cy="27001"/>
              </a:xfrm>
            </p:grpSpPr>
            <p:sp>
              <p:nvSpPr>
                <p:cNvPr id="420" name="Google Shape;9761;p8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9762;p8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9763;p82"/>
              <p:cNvGrpSpPr/>
              <p:nvPr/>
            </p:nvGrpSpPr>
            <p:grpSpPr>
              <a:xfrm>
                <a:off x="5233163" y="3764545"/>
                <a:ext cx="31499" cy="26898"/>
                <a:chOff x="5233163" y="3764545"/>
                <a:chExt cx="31499" cy="26898"/>
              </a:xfrm>
            </p:grpSpPr>
            <p:sp>
              <p:nvSpPr>
                <p:cNvPr id="418" name="Google Shape;9764;p8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9765;p8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9766;p82"/>
              <p:cNvGrpSpPr/>
              <p:nvPr/>
            </p:nvGrpSpPr>
            <p:grpSpPr>
              <a:xfrm>
                <a:off x="5276168" y="3805545"/>
                <a:ext cx="31499" cy="26906"/>
                <a:chOff x="5276168" y="3805545"/>
                <a:chExt cx="31499" cy="26906"/>
              </a:xfrm>
            </p:grpSpPr>
            <p:sp>
              <p:nvSpPr>
                <p:cNvPr id="416" name="Google Shape;9767;p8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9768;p8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9769;p82"/>
              <p:cNvGrpSpPr/>
              <p:nvPr/>
            </p:nvGrpSpPr>
            <p:grpSpPr>
              <a:xfrm>
                <a:off x="5294053" y="3851933"/>
                <a:ext cx="31405" cy="26945"/>
                <a:chOff x="5294053" y="3851933"/>
                <a:chExt cx="31405" cy="26945"/>
              </a:xfrm>
            </p:grpSpPr>
            <p:sp>
              <p:nvSpPr>
                <p:cNvPr id="414" name="Google Shape;9770;p8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9771;p8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9772;p82"/>
              <p:cNvGrpSpPr/>
              <p:nvPr/>
            </p:nvGrpSpPr>
            <p:grpSpPr>
              <a:xfrm>
                <a:off x="5341723" y="3851902"/>
                <a:ext cx="31405" cy="26977"/>
                <a:chOff x="5341723" y="3851902"/>
                <a:chExt cx="31405" cy="26977"/>
              </a:xfrm>
            </p:grpSpPr>
            <p:sp>
              <p:nvSpPr>
                <p:cNvPr id="412" name="Google Shape;9773;p8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9774;p8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9775;p82"/>
              <p:cNvGrpSpPr/>
              <p:nvPr/>
            </p:nvGrpSpPr>
            <p:grpSpPr>
              <a:xfrm>
                <a:off x="5054871" y="3507855"/>
                <a:ext cx="31405" cy="26993"/>
                <a:chOff x="5054871" y="3507855"/>
                <a:chExt cx="31405" cy="26993"/>
              </a:xfrm>
            </p:grpSpPr>
            <p:sp>
              <p:nvSpPr>
                <p:cNvPr id="410" name="Google Shape;9776;p8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9777;p8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9778;p82"/>
              <p:cNvGrpSpPr/>
              <p:nvPr/>
            </p:nvGrpSpPr>
            <p:grpSpPr>
              <a:xfrm>
                <a:off x="4876579" y="3675325"/>
                <a:ext cx="31405" cy="26969"/>
                <a:chOff x="4876579" y="3675325"/>
                <a:chExt cx="31405" cy="26969"/>
              </a:xfrm>
            </p:grpSpPr>
            <p:sp>
              <p:nvSpPr>
                <p:cNvPr id="408" name="Google Shape;9779;p8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9780;p8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9781;p82"/>
              <p:cNvGrpSpPr/>
              <p:nvPr/>
            </p:nvGrpSpPr>
            <p:grpSpPr>
              <a:xfrm>
                <a:off x="4842233" y="3688333"/>
                <a:ext cx="31405" cy="26993"/>
                <a:chOff x="4842233" y="3688333"/>
                <a:chExt cx="31405" cy="26993"/>
              </a:xfrm>
            </p:grpSpPr>
            <p:sp>
              <p:nvSpPr>
                <p:cNvPr id="406" name="Google Shape;9782;p8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9783;p8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9784;p82"/>
              <p:cNvGrpSpPr/>
              <p:nvPr/>
            </p:nvGrpSpPr>
            <p:grpSpPr>
              <a:xfrm>
                <a:off x="5187876" y="3608032"/>
                <a:ext cx="31405" cy="27001"/>
                <a:chOff x="5187876" y="3608032"/>
                <a:chExt cx="31405" cy="27001"/>
              </a:xfrm>
            </p:grpSpPr>
            <p:sp>
              <p:nvSpPr>
                <p:cNvPr id="404" name="Google Shape;9785;p8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9786;p8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9787;p8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9788;p8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9789;p82"/>
              <p:cNvGrpSpPr/>
              <p:nvPr/>
            </p:nvGrpSpPr>
            <p:grpSpPr>
              <a:xfrm>
                <a:off x="5269224" y="3304167"/>
                <a:ext cx="40253" cy="34402"/>
                <a:chOff x="5269224" y="3304167"/>
                <a:chExt cx="40253" cy="34402"/>
              </a:xfrm>
            </p:grpSpPr>
            <p:sp>
              <p:nvSpPr>
                <p:cNvPr id="402" name="Google Shape;9790;p8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9791;p8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9792;p82"/>
              <p:cNvGrpSpPr/>
              <p:nvPr/>
            </p:nvGrpSpPr>
            <p:grpSpPr>
              <a:xfrm>
                <a:off x="5327354" y="3476615"/>
                <a:ext cx="49864" cy="42723"/>
                <a:chOff x="5327354" y="3476615"/>
                <a:chExt cx="49864" cy="42723"/>
              </a:xfrm>
            </p:grpSpPr>
            <p:sp>
              <p:nvSpPr>
                <p:cNvPr id="400" name="Google Shape;9793;p8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9794;p8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9795;p8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9796;p8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9797;p82"/>
              <p:cNvGrpSpPr/>
              <p:nvPr/>
            </p:nvGrpSpPr>
            <p:grpSpPr>
              <a:xfrm>
                <a:off x="5341723" y="3775957"/>
                <a:ext cx="31405" cy="26898"/>
                <a:chOff x="5341723" y="3775957"/>
                <a:chExt cx="31405" cy="26898"/>
              </a:xfrm>
            </p:grpSpPr>
            <p:sp>
              <p:nvSpPr>
                <p:cNvPr id="398" name="Google Shape;9798;p8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9799;p8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9800;p82"/>
              <p:cNvGrpSpPr/>
              <p:nvPr/>
            </p:nvGrpSpPr>
            <p:grpSpPr>
              <a:xfrm>
                <a:off x="5439053" y="3699274"/>
                <a:ext cx="31405" cy="26898"/>
                <a:chOff x="5439053" y="3699274"/>
                <a:chExt cx="31405" cy="26898"/>
              </a:xfrm>
            </p:grpSpPr>
            <p:sp>
              <p:nvSpPr>
                <p:cNvPr id="396" name="Google Shape;9801;p8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9802;p8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9803;p82"/>
              <p:cNvGrpSpPr/>
              <p:nvPr/>
            </p:nvGrpSpPr>
            <p:grpSpPr>
              <a:xfrm>
                <a:off x="5412414" y="3622307"/>
                <a:ext cx="31499" cy="26993"/>
                <a:chOff x="5412414" y="3622307"/>
                <a:chExt cx="31499" cy="26993"/>
              </a:xfrm>
            </p:grpSpPr>
            <p:sp>
              <p:nvSpPr>
                <p:cNvPr id="394" name="Google Shape;9804;p8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9805;p8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9806;p82"/>
              <p:cNvGrpSpPr/>
              <p:nvPr/>
            </p:nvGrpSpPr>
            <p:grpSpPr>
              <a:xfrm>
                <a:off x="5476254" y="3473949"/>
                <a:ext cx="26835" cy="26930"/>
                <a:chOff x="5476254" y="3473949"/>
                <a:chExt cx="26835" cy="26930"/>
              </a:xfrm>
            </p:grpSpPr>
            <p:sp>
              <p:nvSpPr>
                <p:cNvPr id="392" name="Google Shape;9807;p8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9808;p8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9809;p82"/>
              <p:cNvGrpSpPr/>
              <p:nvPr/>
            </p:nvGrpSpPr>
            <p:grpSpPr>
              <a:xfrm>
                <a:off x="5564547" y="3481594"/>
                <a:ext cx="31397" cy="26898"/>
                <a:chOff x="5564547" y="3481594"/>
                <a:chExt cx="31397" cy="26898"/>
              </a:xfrm>
            </p:grpSpPr>
            <p:sp>
              <p:nvSpPr>
                <p:cNvPr id="390" name="Google Shape;9810;p8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9811;p8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9812;p82"/>
              <p:cNvGrpSpPr/>
              <p:nvPr/>
            </p:nvGrpSpPr>
            <p:grpSpPr>
              <a:xfrm>
                <a:off x="5534101" y="3470174"/>
                <a:ext cx="31397" cy="26906"/>
                <a:chOff x="5534101" y="3470174"/>
                <a:chExt cx="31397" cy="26906"/>
              </a:xfrm>
            </p:grpSpPr>
            <p:sp>
              <p:nvSpPr>
                <p:cNvPr id="388" name="Google Shape;9813;p8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9814;p8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9815;p82"/>
              <p:cNvGrpSpPr/>
              <p:nvPr/>
            </p:nvGrpSpPr>
            <p:grpSpPr>
              <a:xfrm>
                <a:off x="5610879" y="3314486"/>
                <a:ext cx="31499" cy="26938"/>
                <a:chOff x="5610879" y="3314486"/>
                <a:chExt cx="31499" cy="26938"/>
              </a:xfrm>
            </p:grpSpPr>
            <p:sp>
              <p:nvSpPr>
                <p:cNvPr id="386" name="Google Shape;9816;p8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9817;p8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9818;p82"/>
              <p:cNvGrpSpPr/>
              <p:nvPr/>
            </p:nvGrpSpPr>
            <p:grpSpPr>
              <a:xfrm>
                <a:off x="4834525" y="3501382"/>
                <a:ext cx="31499" cy="26898"/>
                <a:chOff x="4834525" y="3501382"/>
                <a:chExt cx="31499" cy="26898"/>
              </a:xfrm>
            </p:grpSpPr>
            <p:sp>
              <p:nvSpPr>
                <p:cNvPr id="384" name="Google Shape;9819;p8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9820;p8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9821;p82"/>
              <p:cNvGrpSpPr/>
              <p:nvPr/>
            </p:nvGrpSpPr>
            <p:grpSpPr>
              <a:xfrm>
                <a:off x="4898460" y="3580158"/>
                <a:ext cx="31405" cy="26898"/>
                <a:chOff x="4898460" y="3580158"/>
                <a:chExt cx="31405" cy="26898"/>
              </a:xfrm>
            </p:grpSpPr>
            <p:sp>
              <p:nvSpPr>
                <p:cNvPr id="382" name="Google Shape;9822;p8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9823;p8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9824;p82"/>
              <p:cNvGrpSpPr/>
              <p:nvPr/>
            </p:nvGrpSpPr>
            <p:grpSpPr>
              <a:xfrm>
                <a:off x="4882667" y="3608032"/>
                <a:ext cx="31499" cy="27001"/>
                <a:chOff x="4882667" y="3608032"/>
                <a:chExt cx="31499" cy="27001"/>
              </a:xfrm>
            </p:grpSpPr>
            <p:sp>
              <p:nvSpPr>
                <p:cNvPr id="380" name="Google Shape;9825;p8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9826;p8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9827;p82"/>
              <p:cNvGrpSpPr/>
              <p:nvPr/>
            </p:nvGrpSpPr>
            <p:grpSpPr>
              <a:xfrm>
                <a:off x="4843373" y="3631407"/>
                <a:ext cx="16273" cy="16186"/>
                <a:chOff x="4843373" y="3631407"/>
                <a:chExt cx="16273" cy="16186"/>
              </a:xfrm>
            </p:grpSpPr>
            <p:sp>
              <p:nvSpPr>
                <p:cNvPr id="378" name="Google Shape;9828;p8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9829;p8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9830;p82"/>
              <p:cNvGrpSpPr/>
              <p:nvPr/>
            </p:nvGrpSpPr>
            <p:grpSpPr>
              <a:xfrm>
                <a:off x="4727773" y="3591578"/>
                <a:ext cx="31499" cy="26898"/>
                <a:chOff x="4727773" y="3591578"/>
                <a:chExt cx="31499" cy="26898"/>
              </a:xfrm>
            </p:grpSpPr>
            <p:sp>
              <p:nvSpPr>
                <p:cNvPr id="376" name="Google Shape;9831;p8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9832;p8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9833;p8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9834;p8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9835;p82"/>
              <p:cNvGrpSpPr/>
              <p:nvPr/>
            </p:nvGrpSpPr>
            <p:grpSpPr>
              <a:xfrm>
                <a:off x="4609421" y="3577398"/>
                <a:ext cx="31499" cy="27001"/>
                <a:chOff x="4609421" y="3577398"/>
                <a:chExt cx="31499" cy="27001"/>
              </a:xfrm>
            </p:grpSpPr>
            <p:sp>
              <p:nvSpPr>
                <p:cNvPr id="374" name="Google Shape;9836;p8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9837;p8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9838;p82"/>
              <p:cNvGrpSpPr/>
              <p:nvPr/>
            </p:nvGrpSpPr>
            <p:grpSpPr>
              <a:xfrm>
                <a:off x="4649289" y="3577398"/>
                <a:ext cx="31499" cy="27001"/>
                <a:chOff x="4649289" y="3577398"/>
                <a:chExt cx="31499" cy="27001"/>
              </a:xfrm>
            </p:grpSpPr>
            <p:sp>
              <p:nvSpPr>
                <p:cNvPr id="372" name="Google Shape;9839;p8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9840;p8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9841;p82"/>
              <p:cNvGrpSpPr/>
              <p:nvPr/>
            </p:nvGrpSpPr>
            <p:grpSpPr>
              <a:xfrm>
                <a:off x="4605614" y="3639523"/>
                <a:ext cx="31499" cy="26906"/>
                <a:chOff x="4605614" y="3639523"/>
                <a:chExt cx="31499" cy="26906"/>
              </a:xfrm>
            </p:grpSpPr>
            <p:sp>
              <p:nvSpPr>
                <p:cNvPr id="370" name="Google Shape;9842;p8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9843;p8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9844;p82"/>
              <p:cNvGrpSpPr/>
              <p:nvPr/>
            </p:nvGrpSpPr>
            <p:grpSpPr>
              <a:xfrm>
                <a:off x="4785149" y="3618846"/>
                <a:ext cx="26930" cy="26843"/>
                <a:chOff x="4785149" y="3618846"/>
                <a:chExt cx="26930" cy="26843"/>
              </a:xfrm>
            </p:grpSpPr>
            <p:sp>
              <p:nvSpPr>
                <p:cNvPr id="368" name="Google Shape;9845;p8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9846;p8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9847;p82"/>
              <p:cNvGrpSpPr/>
              <p:nvPr/>
            </p:nvGrpSpPr>
            <p:grpSpPr>
              <a:xfrm>
                <a:off x="4810167" y="3601567"/>
                <a:ext cx="31405" cy="26898"/>
                <a:chOff x="4810167" y="3601567"/>
                <a:chExt cx="31405" cy="26898"/>
              </a:xfrm>
            </p:grpSpPr>
            <p:sp>
              <p:nvSpPr>
                <p:cNvPr id="366" name="Google Shape;9848;p8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9849;p8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9850;p82"/>
              <p:cNvGrpSpPr/>
              <p:nvPr/>
            </p:nvGrpSpPr>
            <p:grpSpPr>
              <a:xfrm>
                <a:off x="4831002" y="3373230"/>
                <a:ext cx="31405" cy="26898"/>
                <a:chOff x="4831002" y="3373230"/>
                <a:chExt cx="31405" cy="26898"/>
              </a:xfrm>
            </p:grpSpPr>
            <p:sp>
              <p:nvSpPr>
                <p:cNvPr id="364" name="Google Shape;9851;p8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9852;p8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9853;p82"/>
              <p:cNvGrpSpPr/>
              <p:nvPr/>
            </p:nvGrpSpPr>
            <p:grpSpPr>
              <a:xfrm>
                <a:off x="4719311" y="3355054"/>
                <a:ext cx="31499" cy="27001"/>
                <a:chOff x="4719311" y="3355054"/>
                <a:chExt cx="31499" cy="27001"/>
              </a:xfrm>
            </p:grpSpPr>
            <p:sp>
              <p:nvSpPr>
                <p:cNvPr id="362" name="Google Shape;9854;p8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9855;p8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9856;p82"/>
              <p:cNvGrpSpPr/>
              <p:nvPr/>
            </p:nvGrpSpPr>
            <p:grpSpPr>
              <a:xfrm>
                <a:off x="4798755" y="3450260"/>
                <a:ext cx="26930" cy="26930"/>
                <a:chOff x="4798755" y="3450260"/>
                <a:chExt cx="26930" cy="26930"/>
              </a:xfrm>
            </p:grpSpPr>
            <p:sp>
              <p:nvSpPr>
                <p:cNvPr id="360" name="Google Shape;9857;p8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9858;p8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9859;p82"/>
              <p:cNvGrpSpPr/>
              <p:nvPr/>
            </p:nvGrpSpPr>
            <p:grpSpPr>
              <a:xfrm>
                <a:off x="4645576" y="3467555"/>
                <a:ext cx="31405" cy="26953"/>
                <a:chOff x="4645576" y="3467555"/>
                <a:chExt cx="31405" cy="26953"/>
              </a:xfrm>
            </p:grpSpPr>
            <p:sp>
              <p:nvSpPr>
                <p:cNvPr id="358" name="Google Shape;9860;p8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9861;p8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9862;p82"/>
              <p:cNvGrpSpPr/>
              <p:nvPr/>
            </p:nvGrpSpPr>
            <p:grpSpPr>
              <a:xfrm>
                <a:off x="4687631" y="3583965"/>
                <a:ext cx="31499" cy="26898"/>
                <a:chOff x="4687631" y="3583965"/>
                <a:chExt cx="31499" cy="26898"/>
              </a:xfrm>
            </p:grpSpPr>
            <p:sp>
              <p:nvSpPr>
                <p:cNvPr id="356" name="Google Shape;9863;p8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9864;p8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9865;p82"/>
              <p:cNvGrpSpPr/>
              <p:nvPr/>
            </p:nvGrpSpPr>
            <p:grpSpPr>
              <a:xfrm>
                <a:off x="4719311" y="3471314"/>
                <a:ext cx="31499" cy="27001"/>
                <a:chOff x="4719311" y="3471314"/>
                <a:chExt cx="31499" cy="27001"/>
              </a:xfrm>
            </p:grpSpPr>
            <p:sp>
              <p:nvSpPr>
                <p:cNvPr id="354" name="Google Shape;9866;p8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9867;p8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9868;p82"/>
              <p:cNvGrpSpPr/>
              <p:nvPr/>
            </p:nvGrpSpPr>
            <p:grpSpPr>
              <a:xfrm>
                <a:off x="4719311" y="3434404"/>
                <a:ext cx="31499" cy="26898"/>
                <a:chOff x="4719311" y="3434404"/>
                <a:chExt cx="31499" cy="26898"/>
              </a:xfrm>
            </p:grpSpPr>
            <p:sp>
              <p:nvSpPr>
                <p:cNvPr id="352" name="Google Shape;9869;p8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9870;p8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9871;p82"/>
              <p:cNvGrpSpPr/>
              <p:nvPr/>
            </p:nvGrpSpPr>
            <p:grpSpPr>
              <a:xfrm>
                <a:off x="4768876" y="3401772"/>
                <a:ext cx="31499" cy="26898"/>
                <a:chOff x="4768876" y="3401772"/>
                <a:chExt cx="31499" cy="26898"/>
              </a:xfrm>
            </p:grpSpPr>
            <p:sp>
              <p:nvSpPr>
                <p:cNvPr id="350" name="Google Shape;9872;p8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9873;p8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9874;p82"/>
              <p:cNvGrpSpPr/>
              <p:nvPr/>
            </p:nvGrpSpPr>
            <p:grpSpPr>
              <a:xfrm>
                <a:off x="4762214" y="3471377"/>
                <a:ext cx="26938" cy="26938"/>
                <a:chOff x="4762214" y="3471377"/>
                <a:chExt cx="26938" cy="26938"/>
              </a:xfrm>
            </p:grpSpPr>
            <p:sp>
              <p:nvSpPr>
                <p:cNvPr id="348" name="Google Shape;9875;p8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9876;p8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9877;p82"/>
              <p:cNvGrpSpPr/>
              <p:nvPr/>
            </p:nvGrpSpPr>
            <p:grpSpPr>
              <a:xfrm>
                <a:off x="4790473" y="3344782"/>
                <a:ext cx="31405" cy="26898"/>
                <a:chOff x="4790473" y="3344782"/>
                <a:chExt cx="31405" cy="26898"/>
              </a:xfrm>
            </p:grpSpPr>
            <p:sp>
              <p:nvSpPr>
                <p:cNvPr id="346" name="Google Shape;9878;p8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9879;p8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 name="Google Shape;9880;p82"/>
              <p:cNvGrpSpPr/>
              <p:nvPr/>
            </p:nvGrpSpPr>
            <p:grpSpPr>
              <a:xfrm>
                <a:off x="4823774" y="3950733"/>
                <a:ext cx="37398" cy="32034"/>
                <a:chOff x="4823774" y="3950733"/>
                <a:chExt cx="37398" cy="32034"/>
              </a:xfrm>
            </p:grpSpPr>
            <p:sp>
              <p:nvSpPr>
                <p:cNvPr id="344" name="Google Shape;9881;p8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9882;p8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9883;p82"/>
              <p:cNvGrpSpPr/>
              <p:nvPr/>
            </p:nvGrpSpPr>
            <p:grpSpPr>
              <a:xfrm>
                <a:off x="4823396" y="4110566"/>
                <a:ext cx="31405" cy="26906"/>
                <a:chOff x="4823396" y="4110566"/>
                <a:chExt cx="31405" cy="26906"/>
              </a:xfrm>
            </p:grpSpPr>
            <p:sp>
              <p:nvSpPr>
                <p:cNvPr id="342" name="Google Shape;9884;p8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9885;p8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9886;p82"/>
              <p:cNvGrpSpPr/>
              <p:nvPr/>
            </p:nvGrpSpPr>
            <p:grpSpPr>
              <a:xfrm>
                <a:off x="4838332" y="3821150"/>
                <a:ext cx="31499" cy="26898"/>
                <a:chOff x="4838332" y="3821150"/>
                <a:chExt cx="31499" cy="26898"/>
              </a:xfrm>
            </p:grpSpPr>
            <p:sp>
              <p:nvSpPr>
                <p:cNvPr id="340" name="Google Shape;9887;p8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9888;p8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9889;p82"/>
              <p:cNvGrpSpPr/>
              <p:nvPr/>
            </p:nvGrpSpPr>
            <p:grpSpPr>
              <a:xfrm>
                <a:off x="4661275" y="3815007"/>
                <a:ext cx="36824" cy="31523"/>
                <a:chOff x="4661275" y="3815007"/>
                <a:chExt cx="36824" cy="31523"/>
              </a:xfrm>
            </p:grpSpPr>
            <p:sp>
              <p:nvSpPr>
                <p:cNvPr id="338" name="Google Shape;9890;p8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9891;p8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9892;p82"/>
              <p:cNvGrpSpPr/>
              <p:nvPr/>
            </p:nvGrpSpPr>
            <p:grpSpPr>
              <a:xfrm>
                <a:off x="4558998" y="3851037"/>
                <a:ext cx="33591" cy="28699"/>
                <a:chOff x="4558998" y="3851037"/>
                <a:chExt cx="33591" cy="28699"/>
              </a:xfrm>
            </p:grpSpPr>
            <p:sp>
              <p:nvSpPr>
                <p:cNvPr id="336" name="Google Shape;9893;p8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9894;p8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9895;p82"/>
              <p:cNvGrpSpPr/>
              <p:nvPr/>
            </p:nvGrpSpPr>
            <p:grpSpPr>
              <a:xfrm>
                <a:off x="4696762" y="3638587"/>
                <a:ext cx="33591" cy="28794"/>
                <a:chOff x="4696762" y="3638587"/>
                <a:chExt cx="33591" cy="28794"/>
              </a:xfrm>
            </p:grpSpPr>
            <p:sp>
              <p:nvSpPr>
                <p:cNvPr id="334" name="Google Shape;9896;p8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9897;p8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9898;p82"/>
              <p:cNvGrpSpPr/>
              <p:nvPr/>
            </p:nvGrpSpPr>
            <p:grpSpPr>
              <a:xfrm>
                <a:off x="4929479" y="3939140"/>
                <a:ext cx="33497" cy="28692"/>
                <a:chOff x="4929479" y="3939140"/>
                <a:chExt cx="33497" cy="28692"/>
              </a:xfrm>
            </p:grpSpPr>
            <p:sp>
              <p:nvSpPr>
                <p:cNvPr id="332" name="Google Shape;9899;p8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9900;p8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9901;p82"/>
              <p:cNvGrpSpPr/>
              <p:nvPr/>
            </p:nvGrpSpPr>
            <p:grpSpPr>
              <a:xfrm>
                <a:off x="4907119" y="3986039"/>
                <a:ext cx="33497" cy="28699"/>
                <a:chOff x="4907119" y="3986039"/>
                <a:chExt cx="33497" cy="28699"/>
              </a:xfrm>
            </p:grpSpPr>
            <p:sp>
              <p:nvSpPr>
                <p:cNvPr id="330" name="Google Shape;9902;p8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9903;p8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9904;p82"/>
              <p:cNvGrpSpPr/>
              <p:nvPr/>
            </p:nvGrpSpPr>
            <p:grpSpPr>
              <a:xfrm>
                <a:off x="4911783" y="4048102"/>
                <a:ext cx="33591" cy="28762"/>
                <a:chOff x="4911783" y="4048102"/>
                <a:chExt cx="33591" cy="28762"/>
              </a:xfrm>
            </p:grpSpPr>
            <p:sp>
              <p:nvSpPr>
                <p:cNvPr id="328" name="Google Shape;9905;p8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9906;p8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9907;p8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9908;p8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 name="Google Shape;9909;p82"/>
              <p:cNvGrpSpPr/>
              <p:nvPr/>
            </p:nvGrpSpPr>
            <p:grpSpPr>
              <a:xfrm>
                <a:off x="4762623" y="3837847"/>
                <a:ext cx="42416" cy="36273"/>
                <a:chOff x="4762623" y="3837847"/>
                <a:chExt cx="42416" cy="36273"/>
              </a:xfrm>
            </p:grpSpPr>
            <p:sp>
              <p:nvSpPr>
                <p:cNvPr id="326" name="Google Shape;9910;p8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9911;p8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9912;p82"/>
              <p:cNvGrpSpPr/>
              <p:nvPr/>
            </p:nvGrpSpPr>
            <p:grpSpPr>
              <a:xfrm>
                <a:off x="4746044" y="4104966"/>
                <a:ext cx="33497" cy="28699"/>
                <a:chOff x="4746044" y="4104966"/>
                <a:chExt cx="33497" cy="28699"/>
              </a:xfrm>
            </p:grpSpPr>
            <p:sp>
              <p:nvSpPr>
                <p:cNvPr id="324" name="Google Shape;9913;p8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9914;p8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9915;p82"/>
              <p:cNvGrpSpPr/>
              <p:nvPr/>
            </p:nvGrpSpPr>
            <p:grpSpPr>
              <a:xfrm>
                <a:off x="4859646" y="4162554"/>
                <a:ext cx="33591" cy="28762"/>
                <a:chOff x="4859646" y="4162554"/>
                <a:chExt cx="33591" cy="28762"/>
              </a:xfrm>
            </p:grpSpPr>
            <p:sp>
              <p:nvSpPr>
                <p:cNvPr id="322" name="Google Shape;9916;p8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9917;p8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 name="Google Shape;9918;p82"/>
            <p:cNvGrpSpPr/>
            <p:nvPr/>
          </p:nvGrpSpPr>
          <p:grpSpPr>
            <a:xfrm>
              <a:off x="3597785" y="3274438"/>
              <a:ext cx="855610" cy="1122100"/>
              <a:chOff x="3597785" y="3274438"/>
              <a:chExt cx="855610" cy="1122100"/>
            </a:xfrm>
          </p:grpSpPr>
          <p:grpSp>
            <p:nvGrpSpPr>
              <p:cNvPr id="15" name="Google Shape;9919;p82"/>
              <p:cNvGrpSpPr/>
              <p:nvPr/>
            </p:nvGrpSpPr>
            <p:grpSpPr>
              <a:xfrm>
                <a:off x="3617857" y="3284717"/>
                <a:ext cx="826785" cy="1099165"/>
                <a:chOff x="3617857" y="3284717"/>
                <a:chExt cx="826785" cy="1099165"/>
              </a:xfrm>
            </p:grpSpPr>
            <p:sp>
              <p:nvSpPr>
                <p:cNvPr id="153" name="Google Shape;9920;p8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9921;p8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9922;p8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9923;p8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9924;p8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9925;p8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9926;p8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9927;p8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9928;p8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9929;p8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9930;p8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9931;p8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9932;p8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9933;p8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9934;p8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9935;p8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9936;p8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9937;p8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9938;p8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9939;p8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9940;p8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9941;p8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9942;p8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9943;p8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9944;p8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9945;p8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9946;p8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9947;p8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9948;p8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9949;p8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9950;p8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9951;p8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9952;p8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9953;p8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9954;p8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9955;p8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9956;p8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9957;p8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9958;p8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9959;p8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9960;p8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9961;p8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9962;p8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9963;p8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9964;p8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9965;p8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9966;p8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9967;p8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9968;p8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9969;p8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9970;p8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9971;p8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9972;p8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9973;p8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9974;p8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9975;p8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9976;p82"/>
              <p:cNvGrpSpPr/>
              <p:nvPr/>
            </p:nvGrpSpPr>
            <p:grpSpPr>
              <a:xfrm>
                <a:off x="4180904" y="4251758"/>
                <a:ext cx="37783" cy="32420"/>
                <a:chOff x="4180904" y="4251758"/>
                <a:chExt cx="37783" cy="32420"/>
              </a:xfrm>
            </p:grpSpPr>
            <p:sp>
              <p:nvSpPr>
                <p:cNvPr id="151" name="Google Shape;9977;p8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9978;p8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9979;p82"/>
              <p:cNvGrpSpPr/>
              <p:nvPr/>
            </p:nvGrpSpPr>
            <p:grpSpPr>
              <a:xfrm>
                <a:off x="4201644" y="4081324"/>
                <a:ext cx="37783" cy="32364"/>
                <a:chOff x="4201644" y="4081324"/>
                <a:chExt cx="37783" cy="32364"/>
              </a:xfrm>
            </p:grpSpPr>
            <p:sp>
              <p:nvSpPr>
                <p:cNvPr id="149" name="Google Shape;9980;p8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9981;p8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9982;p82"/>
              <p:cNvGrpSpPr/>
              <p:nvPr/>
            </p:nvGrpSpPr>
            <p:grpSpPr>
              <a:xfrm>
                <a:off x="4284416" y="3887428"/>
                <a:ext cx="37783" cy="32451"/>
                <a:chOff x="4284416" y="3887428"/>
                <a:chExt cx="37783" cy="32451"/>
              </a:xfrm>
            </p:grpSpPr>
            <p:sp>
              <p:nvSpPr>
                <p:cNvPr id="147" name="Google Shape;9983;p8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9984;p8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9985;p82"/>
              <p:cNvGrpSpPr/>
              <p:nvPr/>
            </p:nvGrpSpPr>
            <p:grpSpPr>
              <a:xfrm>
                <a:off x="4223721" y="3860404"/>
                <a:ext cx="37870" cy="32364"/>
                <a:chOff x="4223721" y="3860404"/>
                <a:chExt cx="37870" cy="32364"/>
              </a:xfrm>
            </p:grpSpPr>
            <p:sp>
              <p:nvSpPr>
                <p:cNvPr id="145" name="Google Shape;9986;p8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9987;p8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9988;p82"/>
              <p:cNvGrpSpPr/>
              <p:nvPr/>
            </p:nvGrpSpPr>
            <p:grpSpPr>
              <a:xfrm>
                <a:off x="4104889" y="3699242"/>
                <a:ext cx="37776" cy="32357"/>
                <a:chOff x="4104889" y="3699242"/>
                <a:chExt cx="37776" cy="32357"/>
              </a:xfrm>
            </p:grpSpPr>
            <p:sp>
              <p:nvSpPr>
                <p:cNvPr id="143" name="Google Shape;9989;p8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9990;p8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9991;p82"/>
              <p:cNvGrpSpPr/>
              <p:nvPr/>
            </p:nvGrpSpPr>
            <p:grpSpPr>
              <a:xfrm>
                <a:off x="4143608" y="3475121"/>
                <a:ext cx="37878" cy="32420"/>
                <a:chOff x="4143608" y="3475121"/>
                <a:chExt cx="37878" cy="32420"/>
              </a:xfrm>
            </p:grpSpPr>
            <p:sp>
              <p:nvSpPr>
                <p:cNvPr id="141" name="Google Shape;9992;p8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9993;p8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9994;p82"/>
              <p:cNvGrpSpPr/>
              <p:nvPr/>
            </p:nvGrpSpPr>
            <p:grpSpPr>
              <a:xfrm>
                <a:off x="4217248" y="3570893"/>
                <a:ext cx="37776" cy="32364"/>
                <a:chOff x="4217248" y="3570893"/>
                <a:chExt cx="37776" cy="32364"/>
              </a:xfrm>
            </p:grpSpPr>
            <p:sp>
              <p:nvSpPr>
                <p:cNvPr id="139" name="Google Shape;9995;p8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9996;p8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9997;p82"/>
              <p:cNvGrpSpPr/>
              <p:nvPr/>
            </p:nvGrpSpPr>
            <p:grpSpPr>
              <a:xfrm>
                <a:off x="4255307" y="3431612"/>
                <a:ext cx="37776" cy="32451"/>
                <a:chOff x="4255307" y="3431612"/>
                <a:chExt cx="37776" cy="32451"/>
              </a:xfrm>
            </p:grpSpPr>
            <p:sp>
              <p:nvSpPr>
                <p:cNvPr id="137" name="Google Shape;9998;p8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9999;p8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0000;p82"/>
              <p:cNvGrpSpPr/>
              <p:nvPr/>
            </p:nvGrpSpPr>
            <p:grpSpPr>
              <a:xfrm>
                <a:off x="3853052" y="3577398"/>
                <a:ext cx="37776" cy="32420"/>
                <a:chOff x="3853052" y="3577398"/>
                <a:chExt cx="37776" cy="32420"/>
              </a:xfrm>
            </p:grpSpPr>
            <p:sp>
              <p:nvSpPr>
                <p:cNvPr id="135" name="Google Shape;10001;p8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0002;p8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10003;p82"/>
              <p:cNvGrpSpPr/>
              <p:nvPr/>
            </p:nvGrpSpPr>
            <p:grpSpPr>
              <a:xfrm>
                <a:off x="4039908" y="3412107"/>
                <a:ext cx="37776" cy="32357"/>
                <a:chOff x="4039908" y="3412107"/>
                <a:chExt cx="37776" cy="32357"/>
              </a:xfrm>
            </p:grpSpPr>
            <p:sp>
              <p:nvSpPr>
                <p:cNvPr id="133" name="Google Shape;10004;p8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0005;p8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10006;p82"/>
              <p:cNvGrpSpPr/>
              <p:nvPr/>
            </p:nvGrpSpPr>
            <p:grpSpPr>
              <a:xfrm>
                <a:off x="4017360" y="3342061"/>
                <a:ext cx="37870" cy="32380"/>
                <a:chOff x="4017360" y="3342061"/>
                <a:chExt cx="37870" cy="32380"/>
              </a:xfrm>
            </p:grpSpPr>
            <p:sp>
              <p:nvSpPr>
                <p:cNvPr id="131" name="Google Shape;10007;p8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0008;p8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10009;p8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010;p8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10011;p82"/>
              <p:cNvGrpSpPr/>
              <p:nvPr/>
            </p:nvGrpSpPr>
            <p:grpSpPr>
              <a:xfrm>
                <a:off x="3750870" y="3418650"/>
                <a:ext cx="37776" cy="32380"/>
                <a:chOff x="3750870" y="3418650"/>
                <a:chExt cx="37776" cy="32380"/>
              </a:xfrm>
            </p:grpSpPr>
            <p:sp>
              <p:nvSpPr>
                <p:cNvPr id="129" name="Google Shape;10012;p8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0013;p8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10014;p82"/>
              <p:cNvGrpSpPr/>
              <p:nvPr/>
            </p:nvGrpSpPr>
            <p:grpSpPr>
              <a:xfrm>
                <a:off x="3632509" y="3274438"/>
                <a:ext cx="37783" cy="32357"/>
                <a:chOff x="3632509" y="3274438"/>
                <a:chExt cx="37783" cy="32357"/>
              </a:xfrm>
            </p:grpSpPr>
            <p:sp>
              <p:nvSpPr>
                <p:cNvPr id="127" name="Google Shape;10015;p8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0016;p8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10017;p82"/>
              <p:cNvGrpSpPr/>
              <p:nvPr/>
            </p:nvGrpSpPr>
            <p:grpSpPr>
              <a:xfrm>
                <a:off x="3906424" y="3297561"/>
                <a:ext cx="37776" cy="32451"/>
                <a:chOff x="3906424" y="3297561"/>
                <a:chExt cx="37776" cy="32451"/>
              </a:xfrm>
            </p:grpSpPr>
            <p:sp>
              <p:nvSpPr>
                <p:cNvPr id="125" name="Google Shape;10018;p8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0019;p8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10020;p82"/>
              <p:cNvGrpSpPr/>
              <p:nvPr/>
            </p:nvGrpSpPr>
            <p:grpSpPr>
              <a:xfrm>
                <a:off x="3866084" y="3412107"/>
                <a:ext cx="37776" cy="32357"/>
                <a:chOff x="3866084" y="3412107"/>
                <a:chExt cx="37776" cy="32357"/>
              </a:xfrm>
            </p:grpSpPr>
            <p:sp>
              <p:nvSpPr>
                <p:cNvPr id="123" name="Google Shape;10021;p8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0022;p8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0023;p82"/>
              <p:cNvGrpSpPr/>
              <p:nvPr/>
            </p:nvGrpSpPr>
            <p:grpSpPr>
              <a:xfrm>
                <a:off x="4023919" y="3766409"/>
                <a:ext cx="37783" cy="32357"/>
                <a:chOff x="4023919" y="3766409"/>
                <a:chExt cx="37783" cy="32357"/>
              </a:xfrm>
            </p:grpSpPr>
            <p:sp>
              <p:nvSpPr>
                <p:cNvPr id="121" name="Google Shape;10024;p8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0025;p8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10026;p82"/>
              <p:cNvGrpSpPr/>
              <p:nvPr/>
            </p:nvGrpSpPr>
            <p:grpSpPr>
              <a:xfrm>
                <a:off x="3973882" y="3779449"/>
                <a:ext cx="37776" cy="32357"/>
                <a:chOff x="3973882" y="3779449"/>
                <a:chExt cx="37776" cy="32357"/>
              </a:xfrm>
            </p:grpSpPr>
            <p:sp>
              <p:nvSpPr>
                <p:cNvPr id="119" name="Google Shape;10027;p8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0028;p8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10029;p82"/>
              <p:cNvGrpSpPr/>
              <p:nvPr/>
            </p:nvGrpSpPr>
            <p:grpSpPr>
              <a:xfrm>
                <a:off x="4073398" y="3838028"/>
                <a:ext cx="37776" cy="32380"/>
                <a:chOff x="4073398" y="3838028"/>
                <a:chExt cx="37776" cy="32380"/>
              </a:xfrm>
            </p:grpSpPr>
            <p:sp>
              <p:nvSpPr>
                <p:cNvPr id="117" name="Google Shape;10030;p8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031;p8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0032;p82"/>
              <p:cNvGrpSpPr/>
              <p:nvPr/>
            </p:nvGrpSpPr>
            <p:grpSpPr>
              <a:xfrm>
                <a:off x="4342672" y="4144496"/>
                <a:ext cx="37752" cy="32364"/>
                <a:chOff x="4342672" y="4144496"/>
                <a:chExt cx="37752" cy="32364"/>
              </a:xfrm>
            </p:grpSpPr>
            <p:sp>
              <p:nvSpPr>
                <p:cNvPr id="115" name="Google Shape;10033;p8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034;p8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10035;p82"/>
              <p:cNvGrpSpPr/>
              <p:nvPr/>
            </p:nvGrpSpPr>
            <p:grpSpPr>
              <a:xfrm>
                <a:off x="4406386" y="4056872"/>
                <a:ext cx="37783" cy="32364"/>
                <a:chOff x="4406386" y="4056872"/>
                <a:chExt cx="37783" cy="32364"/>
              </a:xfrm>
            </p:grpSpPr>
            <p:sp>
              <p:nvSpPr>
                <p:cNvPr id="113" name="Google Shape;10036;p8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037;p8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10038;p82"/>
              <p:cNvGrpSpPr/>
              <p:nvPr/>
            </p:nvGrpSpPr>
            <p:grpSpPr>
              <a:xfrm>
                <a:off x="4284416" y="4245254"/>
                <a:ext cx="37783" cy="32357"/>
                <a:chOff x="4284416" y="4245254"/>
                <a:chExt cx="37783" cy="32357"/>
              </a:xfrm>
            </p:grpSpPr>
            <p:sp>
              <p:nvSpPr>
                <p:cNvPr id="111" name="Google Shape;10039;p8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040;p8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10041;p82"/>
              <p:cNvGrpSpPr/>
              <p:nvPr/>
            </p:nvGrpSpPr>
            <p:grpSpPr>
              <a:xfrm>
                <a:off x="4219057" y="4331258"/>
                <a:ext cx="37776" cy="32364"/>
                <a:chOff x="4219057" y="4331258"/>
                <a:chExt cx="37776" cy="32364"/>
              </a:xfrm>
            </p:grpSpPr>
            <p:sp>
              <p:nvSpPr>
                <p:cNvPr id="109" name="Google Shape;10042;p8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043;p8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10044;p82"/>
              <p:cNvGrpSpPr/>
              <p:nvPr/>
            </p:nvGrpSpPr>
            <p:grpSpPr>
              <a:xfrm>
                <a:off x="4204122" y="4141688"/>
                <a:ext cx="33497" cy="28699"/>
                <a:chOff x="4204122" y="4141688"/>
                <a:chExt cx="33497" cy="28699"/>
              </a:xfrm>
            </p:grpSpPr>
            <p:sp>
              <p:nvSpPr>
                <p:cNvPr id="107" name="Google Shape;10045;p8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046;p8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10047;p82"/>
              <p:cNvGrpSpPr/>
              <p:nvPr/>
            </p:nvGrpSpPr>
            <p:grpSpPr>
              <a:xfrm>
                <a:off x="4301546" y="4003869"/>
                <a:ext cx="38916" cy="33324"/>
                <a:chOff x="4301546" y="4003869"/>
                <a:chExt cx="38916" cy="33324"/>
              </a:xfrm>
            </p:grpSpPr>
            <p:sp>
              <p:nvSpPr>
                <p:cNvPr id="105" name="Google Shape;10048;p8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049;p8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10050;p82"/>
              <p:cNvGrpSpPr/>
              <p:nvPr/>
            </p:nvGrpSpPr>
            <p:grpSpPr>
              <a:xfrm>
                <a:off x="4210681" y="3924669"/>
                <a:ext cx="36549" cy="31366"/>
                <a:chOff x="4210681" y="3924669"/>
                <a:chExt cx="36549" cy="31366"/>
              </a:xfrm>
            </p:grpSpPr>
            <p:sp>
              <p:nvSpPr>
                <p:cNvPr id="103" name="Google Shape;10051;p8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052;p8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10053;p82"/>
              <p:cNvGrpSpPr/>
              <p:nvPr/>
            </p:nvGrpSpPr>
            <p:grpSpPr>
              <a:xfrm>
                <a:off x="3987771" y="3628874"/>
                <a:ext cx="31499" cy="26993"/>
                <a:chOff x="3987771" y="3628874"/>
                <a:chExt cx="31499" cy="26993"/>
              </a:xfrm>
            </p:grpSpPr>
            <p:sp>
              <p:nvSpPr>
                <p:cNvPr id="101" name="Google Shape;10054;p8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055;p8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10056;p82"/>
              <p:cNvGrpSpPr/>
              <p:nvPr/>
            </p:nvGrpSpPr>
            <p:grpSpPr>
              <a:xfrm>
                <a:off x="4087382" y="3775674"/>
                <a:ext cx="31405" cy="26898"/>
                <a:chOff x="4087382" y="3775674"/>
                <a:chExt cx="31405" cy="26898"/>
              </a:xfrm>
            </p:grpSpPr>
            <p:sp>
              <p:nvSpPr>
                <p:cNvPr id="99" name="Google Shape;10057;p8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58;p8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10059;p82"/>
              <p:cNvGrpSpPr/>
              <p:nvPr/>
            </p:nvGrpSpPr>
            <p:grpSpPr>
              <a:xfrm>
                <a:off x="4118873" y="3856637"/>
                <a:ext cx="31405" cy="26906"/>
                <a:chOff x="4118873" y="3856637"/>
                <a:chExt cx="31405" cy="26906"/>
              </a:xfrm>
            </p:grpSpPr>
            <p:sp>
              <p:nvSpPr>
                <p:cNvPr id="97" name="Google Shape;10060;p8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061;p8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10062;p82"/>
              <p:cNvGrpSpPr/>
              <p:nvPr/>
            </p:nvGrpSpPr>
            <p:grpSpPr>
              <a:xfrm>
                <a:off x="4168541" y="3639523"/>
                <a:ext cx="31499" cy="26906"/>
                <a:chOff x="4168541" y="3639523"/>
                <a:chExt cx="31499" cy="26906"/>
              </a:xfrm>
            </p:grpSpPr>
            <p:sp>
              <p:nvSpPr>
                <p:cNvPr id="95" name="Google Shape;10063;p8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064;p8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0065;p82"/>
              <p:cNvGrpSpPr/>
              <p:nvPr/>
            </p:nvGrpSpPr>
            <p:grpSpPr>
              <a:xfrm>
                <a:off x="3965789" y="3393545"/>
                <a:ext cx="31405" cy="26945"/>
                <a:chOff x="3965789" y="3393545"/>
                <a:chExt cx="31405" cy="26945"/>
              </a:xfrm>
            </p:grpSpPr>
            <p:sp>
              <p:nvSpPr>
                <p:cNvPr id="93" name="Google Shape;10066;p8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067;p8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10068;p82"/>
              <p:cNvGrpSpPr/>
              <p:nvPr/>
            </p:nvGrpSpPr>
            <p:grpSpPr>
              <a:xfrm>
                <a:off x="3925166" y="3491008"/>
                <a:ext cx="31405" cy="27001"/>
                <a:chOff x="3925166" y="3491008"/>
                <a:chExt cx="31405" cy="27001"/>
              </a:xfrm>
            </p:grpSpPr>
            <p:sp>
              <p:nvSpPr>
                <p:cNvPr id="91" name="Google Shape;10069;p8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070;p8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10071;p82"/>
              <p:cNvGrpSpPr/>
              <p:nvPr/>
            </p:nvGrpSpPr>
            <p:grpSpPr>
              <a:xfrm>
                <a:off x="3682845" y="3340976"/>
                <a:ext cx="31397" cy="26898"/>
                <a:chOff x="3682845" y="3340976"/>
                <a:chExt cx="31397" cy="26898"/>
              </a:xfrm>
            </p:grpSpPr>
            <p:sp>
              <p:nvSpPr>
                <p:cNvPr id="89" name="Google Shape;10072;p8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073;p8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10074;p82"/>
              <p:cNvGrpSpPr/>
              <p:nvPr/>
            </p:nvGrpSpPr>
            <p:grpSpPr>
              <a:xfrm>
                <a:off x="3795393" y="3353725"/>
                <a:ext cx="31499" cy="26993"/>
                <a:chOff x="3795393" y="3353725"/>
                <a:chExt cx="31499" cy="26993"/>
              </a:xfrm>
            </p:grpSpPr>
            <p:sp>
              <p:nvSpPr>
                <p:cNvPr id="87" name="Google Shape;10075;p8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076;p8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10077;p82"/>
              <p:cNvGrpSpPr/>
              <p:nvPr/>
            </p:nvGrpSpPr>
            <p:grpSpPr>
              <a:xfrm>
                <a:off x="4176909" y="4363221"/>
                <a:ext cx="38924" cy="33316"/>
                <a:chOff x="4176909" y="4363221"/>
                <a:chExt cx="38924" cy="33316"/>
              </a:xfrm>
            </p:grpSpPr>
            <p:sp>
              <p:nvSpPr>
                <p:cNvPr id="85" name="Google Shape;10078;p8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079;p8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10080;p82"/>
              <p:cNvGrpSpPr/>
              <p:nvPr/>
            </p:nvGrpSpPr>
            <p:grpSpPr>
              <a:xfrm>
                <a:off x="4226191" y="4007660"/>
                <a:ext cx="33560" cy="28770"/>
                <a:chOff x="4226191" y="4007660"/>
                <a:chExt cx="33560" cy="28770"/>
              </a:xfrm>
            </p:grpSpPr>
            <p:sp>
              <p:nvSpPr>
                <p:cNvPr id="83" name="Google Shape;10081;p8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0082;p8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10083;p82"/>
              <p:cNvGrpSpPr/>
              <p:nvPr/>
            </p:nvGrpSpPr>
            <p:grpSpPr>
              <a:xfrm>
                <a:off x="3597785" y="3377045"/>
                <a:ext cx="33591" cy="28699"/>
                <a:chOff x="3597785" y="3377045"/>
                <a:chExt cx="33591" cy="28699"/>
              </a:xfrm>
            </p:grpSpPr>
            <p:sp>
              <p:nvSpPr>
                <p:cNvPr id="81" name="Google Shape;10084;p8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085;p8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0086;p82"/>
              <p:cNvGrpSpPr/>
              <p:nvPr/>
            </p:nvGrpSpPr>
            <p:grpSpPr>
              <a:xfrm>
                <a:off x="3887870" y="3669796"/>
                <a:ext cx="33591" cy="28692"/>
                <a:chOff x="3887870" y="3669796"/>
                <a:chExt cx="33591" cy="28692"/>
              </a:xfrm>
            </p:grpSpPr>
            <p:sp>
              <p:nvSpPr>
                <p:cNvPr id="79" name="Google Shape;10087;p8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088;p8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10089;p82"/>
              <p:cNvGrpSpPr/>
              <p:nvPr/>
            </p:nvGrpSpPr>
            <p:grpSpPr>
              <a:xfrm>
                <a:off x="3818320" y="3481625"/>
                <a:ext cx="33497" cy="28770"/>
                <a:chOff x="3818320" y="3481625"/>
                <a:chExt cx="33497" cy="28770"/>
              </a:xfrm>
            </p:grpSpPr>
            <p:sp>
              <p:nvSpPr>
                <p:cNvPr id="77" name="Google Shape;10090;p8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091;p8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10092;p82"/>
              <p:cNvGrpSpPr/>
              <p:nvPr/>
            </p:nvGrpSpPr>
            <p:grpSpPr>
              <a:xfrm>
                <a:off x="4278139" y="4120948"/>
                <a:ext cx="37492" cy="32129"/>
                <a:chOff x="4278139" y="4120948"/>
                <a:chExt cx="37492" cy="32129"/>
              </a:xfrm>
            </p:grpSpPr>
            <p:sp>
              <p:nvSpPr>
                <p:cNvPr id="75" name="Google Shape;10093;p8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094;p8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10095;p82"/>
              <p:cNvGrpSpPr/>
              <p:nvPr/>
            </p:nvGrpSpPr>
            <p:grpSpPr>
              <a:xfrm>
                <a:off x="4419898" y="3977388"/>
                <a:ext cx="33497" cy="28692"/>
                <a:chOff x="4419898" y="3977388"/>
                <a:chExt cx="33497" cy="28692"/>
              </a:xfrm>
            </p:grpSpPr>
            <p:sp>
              <p:nvSpPr>
                <p:cNvPr id="73" name="Google Shape;10096;p8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097;p8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10098;p82"/>
              <p:cNvGrpSpPr/>
              <p:nvPr/>
            </p:nvGrpSpPr>
            <p:grpSpPr>
              <a:xfrm>
                <a:off x="4158930" y="4034684"/>
                <a:ext cx="33497" cy="28762"/>
                <a:chOff x="4158930" y="4034684"/>
                <a:chExt cx="33497" cy="28762"/>
              </a:xfrm>
            </p:grpSpPr>
            <p:sp>
              <p:nvSpPr>
                <p:cNvPr id="71" name="Google Shape;10099;p8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100;p8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10101;p82"/>
              <p:cNvGrpSpPr/>
              <p:nvPr/>
            </p:nvGrpSpPr>
            <p:grpSpPr>
              <a:xfrm>
                <a:off x="4134949" y="3957049"/>
                <a:ext cx="33497" cy="28770"/>
                <a:chOff x="4134949" y="3957049"/>
                <a:chExt cx="33497" cy="28770"/>
              </a:xfrm>
            </p:grpSpPr>
            <p:sp>
              <p:nvSpPr>
                <p:cNvPr id="69" name="Google Shape;10102;p8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103;p8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10104;p82"/>
              <p:cNvGrpSpPr/>
              <p:nvPr/>
            </p:nvGrpSpPr>
            <p:grpSpPr>
              <a:xfrm>
                <a:off x="4193653" y="4184403"/>
                <a:ext cx="43580" cy="37264"/>
                <a:chOff x="4193653" y="4184403"/>
                <a:chExt cx="43580" cy="37264"/>
              </a:xfrm>
            </p:grpSpPr>
            <p:sp>
              <p:nvSpPr>
                <p:cNvPr id="67" name="Google Shape;10105;p8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106;p8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10107;p82"/>
              <p:cNvGrpSpPr/>
              <p:nvPr/>
            </p:nvGrpSpPr>
            <p:grpSpPr>
              <a:xfrm>
                <a:off x="4343600" y="3943844"/>
                <a:ext cx="43580" cy="37312"/>
                <a:chOff x="4343600" y="3943844"/>
                <a:chExt cx="43580" cy="37312"/>
              </a:xfrm>
            </p:grpSpPr>
            <p:sp>
              <p:nvSpPr>
                <p:cNvPr id="65" name="Google Shape;10108;p8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109;p8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10110;p82"/>
              <p:cNvGrpSpPr/>
              <p:nvPr/>
            </p:nvGrpSpPr>
            <p:grpSpPr>
              <a:xfrm>
                <a:off x="4172339" y="3381693"/>
                <a:ext cx="31499" cy="27001"/>
                <a:chOff x="4172339" y="3381693"/>
                <a:chExt cx="31499" cy="27001"/>
              </a:xfrm>
            </p:grpSpPr>
            <p:sp>
              <p:nvSpPr>
                <p:cNvPr id="63" name="Google Shape;10111;p8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112;p8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0"/>
        <p:cNvGrpSpPr/>
        <p:nvPr/>
      </p:nvGrpSpPr>
      <p:grpSpPr>
        <a:xfrm>
          <a:off x="0" y="0"/>
          <a:ext cx="0" cy="0"/>
          <a:chOff x="0" y="0"/>
          <a:chExt cx="0" cy="0"/>
        </a:xfrm>
      </p:grpSpPr>
      <p:sp>
        <p:nvSpPr>
          <p:cNvPr id="3211" name="Google Shape;3211;p73"/>
          <p:cNvSpPr txBox="1">
            <a:spLocks noGrp="1"/>
          </p:cNvSpPr>
          <p:nvPr>
            <p:ph type="body" idx="1"/>
          </p:nvPr>
        </p:nvSpPr>
        <p:spPr>
          <a:xfrm>
            <a:off x="710550" y="1096325"/>
            <a:ext cx="5233500" cy="3435300"/>
          </a:xfrm>
          <a:prstGeom prst="rect">
            <a:avLst/>
          </a:prstGeom>
        </p:spPr>
        <p:txBody>
          <a:bodyPr spcFirstLastPara="1" wrap="square" lIns="91425" tIns="91425" rIns="91425" bIns="91425" anchor="t" anchorCtr="0">
            <a:noAutofit/>
          </a:bodyPr>
          <a:lstStyle/>
          <a:p>
            <a:pPr lvl="0"/>
            <a:r>
              <a:rPr lang="en-US" dirty="0" smtClean="0"/>
              <a:t>We are using Scrum methodology With </a:t>
            </a:r>
            <a:r>
              <a:rPr lang="en-US" dirty="0"/>
              <a:t>Scrum, software is developed using an iterative approach in which the team is front and center—experienced and disciplined workers on smaller teams might find the most success with this method, as it requires self-organization and self-management</a:t>
            </a:r>
            <a:r>
              <a:rPr lang="en-US" dirty="0" smtClean="0"/>
              <a:t>.</a:t>
            </a:r>
            <a:endParaRPr lang="en-US" dirty="0"/>
          </a:p>
          <a:p>
            <a:pPr lvl="0"/>
            <a:endParaRPr lang="en-US" dirty="0" smtClean="0"/>
          </a:p>
          <a:p>
            <a:pPr lvl="1"/>
            <a:r>
              <a:rPr lang="en-US" dirty="0" smtClean="0"/>
              <a:t>We have selected Java , Javascript/NodeJS, XML.</a:t>
            </a:r>
          </a:p>
          <a:p>
            <a:pPr marL="139700" lvl="0" indent="0">
              <a:buNone/>
            </a:pPr>
            <a:r>
              <a:rPr lang="en-US" dirty="0" smtClean="0"/>
              <a:t>	As </a:t>
            </a:r>
            <a:r>
              <a:rPr lang="en-US" dirty="0"/>
              <a:t>opposed to more traditional technologies, </a:t>
            </a:r>
            <a:r>
              <a:rPr lang="en-US" dirty="0" smtClean="0"/>
              <a:t>	Javascript </a:t>
            </a:r>
            <a:r>
              <a:rPr lang="en-US" dirty="0"/>
              <a:t>is a newer one but growing quickly on </a:t>
            </a:r>
            <a:r>
              <a:rPr lang="en-US" dirty="0" smtClean="0"/>
              <a:t>	the </a:t>
            </a:r>
            <a:r>
              <a:rPr lang="en-US" dirty="0"/>
              <a:t>server-side, and we selected it because of its </a:t>
            </a:r>
            <a:r>
              <a:rPr lang="en-US" dirty="0" smtClean="0"/>
              <a:t>	stellar </a:t>
            </a:r>
            <a:r>
              <a:rPr lang="en-US" dirty="0"/>
              <a:t>performance and better scalability.</a:t>
            </a:r>
            <a:endParaRPr dirty="0"/>
          </a:p>
        </p:txBody>
      </p:sp>
      <p:sp>
        <p:nvSpPr>
          <p:cNvPr id="3212" name="Google Shape;3212;p73"/>
          <p:cNvSpPr txBox="1">
            <a:spLocks noGrp="1"/>
          </p:cNvSpPr>
          <p:nvPr>
            <p:ph type="title"/>
          </p:nvPr>
        </p:nvSpPr>
        <p:spPr>
          <a:xfrm>
            <a:off x="710550" y="485793"/>
            <a:ext cx="77229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smtClean="0"/>
              <a:t>Software Information</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01"/>
        <p:cNvGrpSpPr/>
        <p:nvPr/>
      </p:nvGrpSpPr>
      <p:grpSpPr>
        <a:xfrm>
          <a:off x="0" y="0"/>
          <a:ext cx="0" cy="0"/>
          <a:chOff x="0" y="0"/>
          <a:chExt cx="0" cy="0"/>
        </a:xfrm>
      </p:grpSpPr>
      <p:sp>
        <p:nvSpPr>
          <p:cNvPr id="2602" name="Google Shape;2602;p62"/>
          <p:cNvSpPr txBox="1">
            <a:spLocks noGrp="1"/>
          </p:cNvSpPr>
          <p:nvPr>
            <p:ph type="body" idx="1"/>
          </p:nvPr>
        </p:nvSpPr>
        <p:spPr>
          <a:xfrm>
            <a:off x="710550" y="2488344"/>
            <a:ext cx="3242700" cy="2967575"/>
          </a:xfrm>
          <a:prstGeom prst="rect">
            <a:avLst/>
          </a:prstGeom>
        </p:spPr>
        <p:txBody>
          <a:bodyPr spcFirstLastPara="1" wrap="square" lIns="91425" tIns="91425" rIns="91425" bIns="91425" anchor="t" anchorCtr="0">
            <a:noAutofit/>
          </a:bodyPr>
          <a:lstStyle/>
          <a:p>
            <a:pPr lvl="0"/>
            <a:r>
              <a:rPr lang="en-US" dirty="0" smtClean="0"/>
              <a:t>Design Android </a:t>
            </a:r>
            <a:r>
              <a:rPr lang="en-US" dirty="0"/>
              <a:t>(smartphone and tablets</a:t>
            </a:r>
            <a:r>
              <a:rPr lang="en-US" dirty="0" smtClean="0"/>
              <a:t>).</a:t>
            </a:r>
          </a:p>
          <a:p>
            <a:pPr lvl="0"/>
            <a:r>
              <a:rPr lang="en-US" dirty="0" smtClean="0"/>
              <a:t>Admin Area </a:t>
            </a:r>
          </a:p>
          <a:p>
            <a:pPr lvl="0"/>
            <a:r>
              <a:rPr lang="en-US" dirty="0" smtClean="0"/>
              <a:t>Backend</a:t>
            </a:r>
          </a:p>
          <a:p>
            <a:pPr lvl="0"/>
            <a:r>
              <a:rPr lang="en-US" dirty="0" smtClean="0"/>
              <a:t>Project management</a:t>
            </a:r>
          </a:p>
          <a:p>
            <a:pPr lvl="0"/>
            <a:r>
              <a:rPr lang="en-US" dirty="0" smtClean="0"/>
              <a:t>Testing</a:t>
            </a:r>
          </a:p>
          <a:p>
            <a:pPr lvl="0"/>
            <a:r>
              <a:rPr lang="en-US" dirty="0" smtClean="0"/>
              <a:t>TOTAL</a:t>
            </a:r>
            <a:endParaRPr dirty="0"/>
          </a:p>
        </p:txBody>
      </p:sp>
      <p:sp>
        <p:nvSpPr>
          <p:cNvPr id="2603" name="Google Shape;2603;p62"/>
          <p:cNvSpPr txBox="1">
            <a:spLocks noGrp="1"/>
          </p:cNvSpPr>
          <p:nvPr>
            <p:ph type="body" idx="2"/>
          </p:nvPr>
        </p:nvSpPr>
        <p:spPr>
          <a:xfrm>
            <a:off x="5037560" y="2488344"/>
            <a:ext cx="3242700" cy="2188021"/>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dirty="0" smtClean="0"/>
              <a:t>1 – 1.5 weeks</a:t>
            </a:r>
          </a:p>
          <a:p>
            <a:pPr marL="457200" lvl="0" indent="-317500" algn="l" rtl="0">
              <a:spcBef>
                <a:spcPts val="0"/>
              </a:spcBef>
              <a:spcAft>
                <a:spcPts val="0"/>
              </a:spcAft>
              <a:buSzPts val="1400"/>
              <a:buChar char="●"/>
            </a:pPr>
            <a:r>
              <a:rPr lang="en-US" dirty="0" smtClean="0"/>
              <a:t>2.5 -3 weeks</a:t>
            </a:r>
          </a:p>
          <a:p>
            <a:pPr marL="457200" lvl="0" indent="-317500" algn="l" rtl="0">
              <a:spcBef>
                <a:spcPts val="0"/>
              </a:spcBef>
              <a:spcAft>
                <a:spcPts val="0"/>
              </a:spcAft>
              <a:buSzPts val="1400"/>
              <a:buChar char="●"/>
            </a:pPr>
            <a:r>
              <a:rPr lang="en-US" dirty="0" smtClean="0"/>
              <a:t>2.5 -3 weeks</a:t>
            </a:r>
          </a:p>
          <a:p>
            <a:pPr marL="457200" lvl="0" indent="-317500" algn="l" rtl="0">
              <a:spcBef>
                <a:spcPts val="0"/>
              </a:spcBef>
              <a:spcAft>
                <a:spcPts val="0"/>
              </a:spcAft>
              <a:buSzPts val="1400"/>
              <a:buChar char="●"/>
            </a:pPr>
            <a:r>
              <a:rPr lang="en-US" dirty="0" smtClean="0"/>
              <a:t>2  -  3 weeks</a:t>
            </a:r>
          </a:p>
          <a:p>
            <a:pPr marL="457200" lvl="0" indent="-317500" algn="l" rtl="0">
              <a:spcBef>
                <a:spcPts val="0"/>
              </a:spcBef>
              <a:spcAft>
                <a:spcPts val="0"/>
              </a:spcAft>
              <a:buSzPts val="1400"/>
              <a:buChar char="●"/>
            </a:pPr>
            <a:r>
              <a:rPr lang="en-US" dirty="0" smtClean="0"/>
              <a:t>1 week/</a:t>
            </a:r>
          </a:p>
          <a:p>
            <a:pPr marL="457200" lvl="0" indent="-317500" algn="l" rtl="0">
              <a:spcBef>
                <a:spcPts val="0"/>
              </a:spcBef>
              <a:spcAft>
                <a:spcPts val="0"/>
              </a:spcAft>
              <a:buSzPts val="1400"/>
              <a:buChar char="●"/>
            </a:pPr>
            <a:r>
              <a:rPr lang="en-US" dirty="0" smtClean="0"/>
              <a:t>25 hours/</a:t>
            </a:r>
          </a:p>
          <a:p>
            <a:pPr marL="457200" lvl="0" indent="-317500" algn="l" rtl="0">
              <a:spcBef>
                <a:spcPts val="0"/>
              </a:spcBef>
              <a:spcAft>
                <a:spcPts val="0"/>
              </a:spcAft>
              <a:buSzPts val="1400"/>
              <a:buChar char="●"/>
            </a:pPr>
            <a:r>
              <a:rPr lang="en-US" dirty="0" smtClean="0"/>
              <a:t>TOTAL           5- </a:t>
            </a:r>
            <a:r>
              <a:rPr lang="en-US" dirty="0"/>
              <a:t>6</a:t>
            </a:r>
            <a:r>
              <a:rPr lang="en-US" dirty="0" smtClean="0"/>
              <a:t> weeks</a:t>
            </a:r>
            <a:endParaRPr dirty="0"/>
          </a:p>
        </p:txBody>
      </p:sp>
      <p:sp>
        <p:nvSpPr>
          <p:cNvPr id="2604" name="Google Shape;2604;p62"/>
          <p:cNvSpPr txBox="1">
            <a:spLocks noGrp="1"/>
          </p:cNvSpPr>
          <p:nvPr>
            <p:ph type="title"/>
          </p:nvPr>
        </p:nvSpPr>
        <p:spPr>
          <a:xfrm>
            <a:off x="710550" y="485804"/>
            <a:ext cx="77229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P</a:t>
            </a:r>
            <a:r>
              <a:rPr lang="en" dirty="0" smtClean="0"/>
              <a:t>roject timeline </a:t>
            </a:r>
            <a:endParaRPr dirty="0"/>
          </a:p>
        </p:txBody>
      </p:sp>
      <p:sp>
        <p:nvSpPr>
          <p:cNvPr id="2605" name="Google Shape;2605;p62"/>
          <p:cNvSpPr txBox="1">
            <a:spLocks noGrp="1"/>
          </p:cNvSpPr>
          <p:nvPr>
            <p:ph type="subTitle" idx="3"/>
          </p:nvPr>
        </p:nvSpPr>
        <p:spPr>
          <a:xfrm>
            <a:off x="1168540" y="1845959"/>
            <a:ext cx="3242700" cy="4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Description</a:t>
            </a:r>
            <a:endParaRPr dirty="0"/>
          </a:p>
        </p:txBody>
      </p:sp>
      <p:sp>
        <p:nvSpPr>
          <p:cNvPr id="2606" name="Google Shape;2606;p62"/>
          <p:cNvSpPr txBox="1">
            <a:spLocks noGrp="1"/>
          </p:cNvSpPr>
          <p:nvPr>
            <p:ph type="subTitle" idx="4"/>
          </p:nvPr>
        </p:nvSpPr>
        <p:spPr>
          <a:xfrm>
            <a:off x="4976600" y="1845959"/>
            <a:ext cx="3242700" cy="4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Time Taken</a:t>
            </a:r>
            <a:endParaRPr dirty="0"/>
          </a:p>
        </p:txBody>
      </p:sp>
      <p:cxnSp>
        <p:nvCxnSpPr>
          <p:cNvPr id="21" name="Google Shape;2649;p64"/>
          <p:cNvCxnSpPr/>
          <p:nvPr/>
        </p:nvCxnSpPr>
        <p:spPr>
          <a:xfrm>
            <a:off x="4168135" y="1426995"/>
            <a:ext cx="3930300" cy="1368000"/>
          </a:xfrm>
          <a:prstGeom prst="bentConnector3">
            <a:avLst>
              <a:gd name="adj1" fmla="val 77796"/>
            </a:avLst>
          </a:prstGeom>
          <a:noFill/>
          <a:ln w="19050" cap="flat" cmpd="sng">
            <a:solidFill>
              <a:schemeClr val="accent1"/>
            </a:solidFill>
            <a:prstDash val="solid"/>
            <a:round/>
            <a:headEnd type="none" w="med" len="med"/>
            <a:tailEnd type="none" w="med" len="med"/>
          </a:ln>
        </p:spPr>
      </p:cxnSp>
      <p:sp>
        <p:nvSpPr>
          <p:cNvPr id="22" name="Google Shape;2645;p64"/>
          <p:cNvSpPr/>
          <p:nvPr/>
        </p:nvSpPr>
        <p:spPr>
          <a:xfrm>
            <a:off x="4168135" y="1334871"/>
            <a:ext cx="159570" cy="184248"/>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600">
              <a:solidFill>
                <a:srgbClr val="242426"/>
              </a:solidFill>
            </a:endParaRPr>
          </a:p>
        </p:txBody>
      </p:sp>
      <p:sp>
        <p:nvSpPr>
          <p:cNvPr id="23" name="Google Shape;2645;p64"/>
          <p:cNvSpPr/>
          <p:nvPr/>
        </p:nvSpPr>
        <p:spPr>
          <a:xfrm>
            <a:off x="5800877" y="1334871"/>
            <a:ext cx="159570" cy="184248"/>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600">
              <a:solidFill>
                <a:srgbClr val="242426"/>
              </a:solidFill>
            </a:endParaRPr>
          </a:p>
        </p:txBody>
      </p:sp>
      <p:sp>
        <p:nvSpPr>
          <p:cNvPr id="24" name="Google Shape;2645;p64"/>
          <p:cNvSpPr/>
          <p:nvPr/>
        </p:nvSpPr>
        <p:spPr>
          <a:xfrm>
            <a:off x="7157237" y="2681023"/>
            <a:ext cx="159570" cy="184248"/>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600">
              <a:solidFill>
                <a:srgbClr val="242426"/>
              </a:solidFill>
            </a:endParaRPr>
          </a:p>
        </p:txBody>
      </p:sp>
      <p:sp>
        <p:nvSpPr>
          <p:cNvPr id="25" name="Google Shape;2645;p64"/>
          <p:cNvSpPr/>
          <p:nvPr/>
        </p:nvSpPr>
        <p:spPr>
          <a:xfrm>
            <a:off x="7999298" y="2702871"/>
            <a:ext cx="159570" cy="184248"/>
          </a:xfrm>
          <a:custGeom>
            <a:avLst/>
            <a:gdLst/>
            <a:ahLst/>
            <a:cxnLst/>
            <a:rect l="l" t="t" r="r" b="b"/>
            <a:pathLst>
              <a:path w="22451" h="25923" extrusionOk="0">
                <a:moveTo>
                  <a:pt x="11226" y="1"/>
                </a:moveTo>
                <a:lnTo>
                  <a:pt x="1" y="6481"/>
                </a:lnTo>
                <a:lnTo>
                  <a:pt x="1" y="19442"/>
                </a:lnTo>
                <a:lnTo>
                  <a:pt x="11226" y="25922"/>
                </a:lnTo>
                <a:lnTo>
                  <a:pt x="22450" y="19442"/>
                </a:lnTo>
                <a:lnTo>
                  <a:pt x="22450" y="6481"/>
                </a:lnTo>
                <a:lnTo>
                  <a:pt x="11226"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600">
              <a:solidFill>
                <a:srgbClr val="242426"/>
              </a:solidFill>
            </a:endParaRPr>
          </a:p>
        </p:txBody>
      </p:sp>
    </p:spTree>
  </p:cSld>
  <p:clrMapOvr>
    <a:masterClrMapping/>
  </p:clrMapOvr>
</p:sld>
</file>

<file path=ppt/theme/theme1.xml><?xml version="1.0" encoding="utf-8"?>
<a:theme xmlns:a="http://schemas.openxmlformats.org/drawingml/2006/main" name="Fitness App Pitch Deck XL by Slidesgo">
  <a:themeElements>
    <a:clrScheme name="Simple Light">
      <a:dk1>
        <a:srgbClr val="000000"/>
      </a:dk1>
      <a:lt1>
        <a:srgbClr val="FFFFFF"/>
      </a:lt1>
      <a:dk2>
        <a:srgbClr val="595959"/>
      </a:dk2>
      <a:lt2>
        <a:srgbClr val="EFEFEF"/>
      </a:lt2>
      <a:accent1>
        <a:srgbClr val="F7855B"/>
      </a:accent1>
      <a:accent2>
        <a:srgbClr val="363639"/>
      </a:accent2>
      <a:accent3>
        <a:srgbClr val="FBC2AD"/>
      </a:accent3>
      <a:accent4>
        <a:srgbClr val="FB6704"/>
      </a:accent4>
      <a:accent5>
        <a:srgbClr val="FCE5CD"/>
      </a:accent5>
      <a:accent6>
        <a:srgbClr val="CCCCCC"/>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TotalTime>
  <Words>498</Words>
  <Application>Microsoft Office PowerPoint</Application>
  <PresentationFormat>On-screen Show (16:9)</PresentationFormat>
  <Paragraphs>79</Paragraphs>
  <Slides>12</Slides>
  <Notes>12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12</vt:i4>
      </vt:variant>
    </vt:vector>
  </HeadingPairs>
  <TitlesOfParts>
    <vt:vector size="19" baseType="lpstr">
      <vt:lpstr>Anton</vt:lpstr>
      <vt:lpstr>DM Sans</vt:lpstr>
      <vt:lpstr>Proxima Nova</vt:lpstr>
      <vt:lpstr>Arial</vt:lpstr>
      <vt:lpstr>Proxima Nova Semibold</vt:lpstr>
      <vt:lpstr>Fitness App Pitch Deck XL by Slidesgo</vt:lpstr>
      <vt:lpstr>Slidesgo Final Pages</vt:lpstr>
      <vt:lpstr>FITNESS APP</vt:lpstr>
      <vt:lpstr>Project-II Team Members</vt:lpstr>
      <vt:lpstr>INTRODUCTION</vt:lpstr>
      <vt:lpstr>Motivation</vt:lpstr>
      <vt:lpstr>Scope</vt:lpstr>
      <vt:lpstr>PRODUCT Design</vt:lpstr>
      <vt:lpstr>Advantages</vt:lpstr>
      <vt:lpstr>Software Information</vt:lpstr>
      <vt:lpstr>Project timeline </vt:lpstr>
      <vt:lpstr>BEFORE</vt:lpstr>
      <vt:lpstr>RESOURCES</vt:lpstr>
      <vt:lpstr>Fonts &amp; colors used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FITNESS APP</dc:title>
  <dc:creator>Omkar Dharkar</dc:creator>
  <cp:lastModifiedBy>Microsoft account</cp:lastModifiedBy>
  <cp:revision>18</cp:revision>
  <dcterms:modified xsi:type="dcterms:W3CDTF">2022-11-21T15:35:19Z</dcterms:modified>
</cp:coreProperties>
</file>